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gif" Extension="gif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/>
  <p:notesSz cx="6858000" cy="9144000"/>
</p:presentation>
</file>

<file path=ppt/_rels/presentation.xml.rels><?xml version="1.0" encoding="UTF-8" standalone="no" ?>
<Relationships xmlns="http://schemas.openxmlformats.org/package/2006/relationships">
  <Relationship Id="rId22" Target="slides/slide20.xml" Type="http://schemas.openxmlformats.org/officeDocument/2006/relationships/slide"/>
  <Relationship Id="rId21" Target="slides/slide19.xml" Type="http://schemas.openxmlformats.org/officeDocument/2006/relationships/slide"/>
  <Relationship Id="rId13" Target="slides/slide11.xml" Type="http://schemas.openxmlformats.org/officeDocument/2006/relationships/slide"/>
  <Relationship Id="rId11" Target="slides/slide9.xml" Type="http://schemas.openxmlformats.org/officeDocument/2006/relationships/slide"/>
  <Relationship Id="rId18" Target="slides/slide16.xml" Type="http://schemas.openxmlformats.org/officeDocument/2006/relationships/slide"/>
  <Relationship Id="rId17" Target="slides/slide15.xml" Type="http://schemas.openxmlformats.org/officeDocument/2006/relationships/slide"/>
  <Relationship Id="rId10" Target="slides/slide8.xml" Type="http://schemas.openxmlformats.org/officeDocument/2006/relationships/slide"/>
  <Relationship Id="rId15" Target="slides/slide13.xml" Type="http://schemas.openxmlformats.org/officeDocument/2006/relationships/slide"/>
  <Relationship Id="rId9" Target="slides/slide7.xml" Type="http://schemas.openxmlformats.org/officeDocument/2006/relationships/slide"/>
  <Relationship Id="rId20" Target="slides/slide18.xml" Type="http://schemas.openxmlformats.org/officeDocument/2006/relationships/slide"/>
  <Relationship Id="rId19" Target="slides/slide17.xml" Type="http://schemas.openxmlformats.org/officeDocument/2006/relationships/slide"/>
  <Relationship Id="rId8" Target="slides/slide6.xml" Type="http://schemas.openxmlformats.org/officeDocument/2006/relationships/slide"/>
  <Relationship Id="rId7" Target="slides/slide5.xml" Type="http://schemas.openxmlformats.org/officeDocument/2006/relationships/slide"/>
  <Relationship Id="rId14" Target="slides/slide12.xml" Type="http://schemas.openxmlformats.org/officeDocument/2006/relationships/slide"/>
  <Relationship Id="rId6" Target="slides/slide4.xml" Type="http://schemas.openxmlformats.org/officeDocument/2006/relationships/slide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16" Target="slides/slide14.xml" Type="http://schemas.openxmlformats.org/officeDocument/2006/relationships/slide"/>
  <Relationship Id="rId12" Target="slides/slide10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24" name="GroupShape 2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5" name="Shape 25"/>
          <p:cNvSpPr txBox="true"/>
          <p:nvPr isPhoto="false">
            <p:ph idx="0" type="title"/>
          </p:nvPr>
        </p:nvSpPr>
        <p:spPr>
          <a:xfrm flipH="false" flipV="false" rot="0">
            <a:off x="533400" y="1371600"/>
            <a:ext cx="7851648" cy="1828800"/>
          </a:xfrm>
          <a:prstGeom prst="rect">
            <a:avLst/>
          </a:prstGeom>
          <a:ln>
            <a:noFill/>
          </a:ln>
        </p:spPr>
        <p:txBody>
          <a:bodyPr anchor="b" bIns="0" rIns="18288" tIns="0" vert="horz">
            <a:normAutofit fontScale="100%" lnSpcReduction="0%"/>
          </a:bodyPr>
          <a:lstStyle>
            <a:defPPr/>
            <a:lvl1pPr algn="r" lvl="0">
              <a:buNone/>
              <a:defRPr b="true" sz="5600"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26" name="Shape 26"/>
          <p:cNvSpPr txBox="true"/>
          <p:nvPr isPhoto="false">
            <p:ph idx="1" type="subTitle"/>
          </p:nvPr>
        </p:nvSpPr>
        <p:spPr>
          <a:xfrm flipH="false" flipV="false" rot="0">
            <a:off x="533400" y="3228536"/>
            <a:ext cx="7854696" cy="1752600"/>
          </a:xfrm>
          <a:prstGeom prst="rect">
            <a:avLst/>
          </a:prstGeom>
        </p:spPr>
        <p:txBody>
          <a:bodyPr lIns="0" rIns="18288"/>
          <a:lstStyle>
            <a:defPPr/>
            <a:lvl1pPr algn="r" indent="0" lvl="0" marL="0" marR="45720">
              <a:buNone/>
              <a:defRPr>
                <a:solidFill>
                  <a:schemeClr val="lt1"/>
                </a:solidFill>
              </a:defRPr>
            </a:lvl1pPr>
            <a:lvl2pPr algn="ctr" indent="0" lvl="1" marL="457200">
              <a:buNone/>
            </a:lvl2pPr>
            <a:lvl3pPr algn="ctr" indent="0" lvl="2" marL="914400">
              <a:buNone/>
            </a:lvl3pPr>
            <a:lvl4pPr algn="ctr" indent="0" lvl="3" marL="1371600">
              <a:buNone/>
            </a:lvl4pPr>
            <a:lvl5pPr algn="ctr" indent="0" lvl="4" marL="1828800">
              <a:buNone/>
            </a:lvl5pPr>
            <a:lvl6pPr algn="ctr" indent="0" lvl="5" marL="2286000">
              <a:buNone/>
            </a:lvl6pPr>
            <a:lvl7pPr algn="ctr" indent="0" lvl="6" marL="2743200">
              <a:buNone/>
            </a:lvl7pPr>
            <a:lvl8pPr algn="ctr" indent="0" lvl="7" marL="3200400">
              <a:buNone/>
            </a:lvl8pPr>
            <a:lvl9pPr algn="ctr" indent="0" lvl="8" marL="3657600">
              <a:buNone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27" name="Shape 2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>
            <a:r>
              <a:t>27.01.2013</a:t>
            </a:r>
          </a:p>
        </p:txBody>
      </p:sp>
      <p:sp>
        <p:nvSpPr>
          <p:cNvPr hidden="false" id="28" name="Shape 2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/>
        </p:txBody>
      </p:sp>
      <p:sp>
        <p:nvSpPr>
          <p:cNvPr hidden="false" id="29" name="Shape 2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64" name="GroupShape 6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5" name="Shape 65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6" name="Shape 66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7" name="Shape 6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27.01.2013</a:t>
            </a:r>
          </a:p>
        </p:txBody>
      </p:sp>
      <p:sp>
        <p:nvSpPr>
          <p:cNvPr hidden="false" id="68" name="Shape 6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79" name="GroupShape 7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0" name="Shape 80"/>
          <p:cNvSpPr txBox="true"/>
          <p:nvPr isPhoto="false">
            <p:ph idx="0" type="title"/>
          </p:nvPr>
        </p:nvSpPr>
        <p:spPr>
          <a:xfrm flipH="false" flipV="false" rot="0">
            <a:off x="530352" y="1316736"/>
            <a:ext cx="7772400" cy="1362455"/>
          </a:xfrm>
          <a:prstGeom prst="rect">
            <a:avLst/>
          </a:prstGeom>
          <a:ln>
            <a:noFill/>
          </a:ln>
        </p:spPr>
        <p:txBody>
          <a:bodyPr anchor="b" bIns="0" tIns="0" vert="horz">
            <a:noAutofit/>
          </a:bodyPr>
          <a:lstStyle>
            <a:defPPr/>
            <a:lvl1pPr algn="l" lvl="0">
              <a:buNone/>
              <a:defRPr b="true" baseline="0" cap="none" sz="5600"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81" name="Shape 81"/>
          <p:cNvSpPr txBox="true"/>
          <p:nvPr isPhoto="false">
            <p:ph idx="1" type="body"/>
          </p:nvPr>
        </p:nvSpPr>
        <p:spPr>
          <a:xfrm flipH="false" flipV="false" rot="0">
            <a:off x="530352" y="2704664"/>
            <a:ext cx="7772400" cy="1509712"/>
          </a:xfrm>
          <a:prstGeom prst="rect">
            <a:avLst/>
          </a:prstGeom>
        </p:spPr>
        <p:txBody>
          <a:bodyPr anchor="t" lIns="45720" rIns="45720"/>
          <a:lstStyle>
            <a:defPPr/>
            <a:lvl1pPr indent="0" lvl="0" marL="0">
              <a:buNone/>
              <a:defRPr sz="2200">
                <a:solidFill>
                  <a:schemeClr val="lt1"/>
                </a:solidFill>
              </a:defRPr>
            </a:lvl1pPr>
            <a:lvl2pPr lvl="1">
              <a:buNone/>
              <a:defRPr sz="1800">
                <a:solidFill>
                  <a:schemeClr val="lt1"/>
                </a:solidFill>
              </a:defRPr>
            </a:lvl2pPr>
            <a:lvl3pPr lvl="2">
              <a:buNone/>
              <a:defRPr sz="1600">
                <a:solidFill>
                  <a:schemeClr val="lt1"/>
                </a:solidFill>
              </a:defRPr>
            </a:lvl3pPr>
            <a:lvl4pPr lvl="3">
              <a:buNone/>
              <a:defRPr sz="1400">
                <a:solidFill>
                  <a:schemeClr val="lt1"/>
                </a:solidFill>
              </a:defRPr>
            </a:lvl4pPr>
            <a:lvl5pPr lvl="4">
              <a:buNone/>
              <a:defRPr sz="1400">
                <a:solidFill>
                  <a:schemeClr val="lt1"/>
                </a:solidFill>
              </a:defRPr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82" name="Shape 8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>
            <a:r>
              <a:t>27.01.2013</a:t>
            </a:r>
          </a:p>
        </p:txBody>
      </p:sp>
      <p:sp>
        <p:nvSpPr>
          <p:cNvPr hidden="false" id="83" name="Shape 8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/>
        </p:txBody>
      </p:sp>
      <p:sp>
        <p:nvSpPr>
          <p:cNvPr hidden="false" id="84" name="Shape 8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true"/>
          <p:nvPr isPhoto="false">
            <p:ph idx="0" type="title"/>
          </p:nvPr>
        </p:nvSpPr>
        <p:spPr>
          <a:xfrm flipH="false" flipV="false" rot="0">
            <a:off x="457200" y="704088"/>
            <a:ext cx="8305800" cy="1143000"/>
          </a:xfrm>
          <a:prstGeom prst="rect">
            <a:avLst/>
          </a:prstGeom>
        </p:spPr>
        <p:txBody>
          <a:bodyPr anchor="b" bIns="0" tIns="45720" vert="horz">
            <a:normAutofit fontScale="100%" lnSpcReduction="0%"/>
          </a:bodyPr>
          <a:lstStyle>
            <a:defPPr/>
            <a:lvl1pPr algn="l" lvl="0">
              <a:buNone/>
              <a:defRPr b="false" sz="5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72" name="Shape 7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27.01.2013</a:t>
            </a:r>
          </a:p>
        </p:txBody>
      </p:sp>
      <p:sp>
        <p:nvSpPr>
          <p:cNvPr hidden="false" id="73" name="Shape 7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4" name="Shape 7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46" name="GroupShape 4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7" name="Shape 47"/>
          <p:cNvSpPr txBox="true"/>
          <p:nvPr isPhoto="false">
            <p:ph idx="0" type="title"/>
          </p:nvPr>
        </p:nvSpPr>
        <p:spPr>
          <a:xfrm flipH="false" flipV="false" rot="0">
            <a:off x="457200" y="704088"/>
            <a:ext cx="822960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8" name="Shape 48"/>
          <p:cNvSpPr txBox="true"/>
          <p:nvPr isPhoto="false">
            <p:ph idx="1" type="body"/>
          </p:nvPr>
        </p:nvSpPr>
        <p:spPr>
          <a:xfrm flipH="false" flipV="false" rot="0">
            <a:off x="457200" y="1920084"/>
            <a:ext cx="4038600" cy="4434840"/>
          </a:xfrm>
          <a:prstGeom prst="rect">
            <a:avLst/>
          </a:prstGeom>
        </p:spPr>
        <p:txBody>
          <a:bodyPr/>
          <a:lstStyle>
            <a:defPPr/>
            <a:lvl1pPr lvl="0">
              <a:defRPr sz="26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9" name="Shape 49"/>
          <p:cNvSpPr txBox="true"/>
          <p:nvPr isPhoto="false">
            <p:ph idx="2" type="body"/>
          </p:nvPr>
        </p:nvSpPr>
        <p:spPr>
          <a:xfrm flipH="false" flipV="false" rot="0">
            <a:off x="4648200" y="1920084"/>
            <a:ext cx="4038600" cy="4434840"/>
          </a:xfrm>
          <a:prstGeom prst="rect">
            <a:avLst/>
          </a:prstGeom>
        </p:spPr>
        <p:txBody>
          <a:bodyPr/>
          <a:lstStyle>
            <a:defPPr/>
            <a:lvl1pPr lvl="0">
              <a:defRPr sz="26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0" name="Shape 5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27.01.2013</a:t>
            </a:r>
          </a:p>
        </p:txBody>
      </p:sp>
      <p:sp>
        <p:nvSpPr>
          <p:cNvPr hidden="false" id="51" name="Shape 5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2" name="Shape 5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75" name="GroupShape 7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6" name="Shape 7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27.01.2013</a:t>
            </a:r>
          </a:p>
        </p:txBody>
      </p:sp>
      <p:sp>
        <p:nvSpPr>
          <p:cNvPr hidden="false" id="77" name="Shape 7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8" name="Shape 7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37" name="GroupShape 3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8" name="Shape 38"/>
          <p:cNvSpPr txBox="true"/>
          <p:nvPr isPhoto="false">
            <p:ph idx="0" type="title"/>
          </p:nvPr>
        </p:nvSpPr>
        <p:spPr>
          <a:xfrm flipH="false" flipV="false" rot="0">
            <a:off x="457200" y="704088"/>
            <a:ext cx="8229600" cy="1143000"/>
          </a:xfrm>
          <a:prstGeom prst="rect">
            <a:avLst/>
          </a:prstGeom>
        </p:spPr>
        <p:txBody>
          <a:bodyPr anchor="b" tIns="4572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9" name="Shape 39"/>
          <p:cNvSpPr txBox="true"/>
          <p:nvPr isPhoto="false">
            <p:ph idx="1" type="body"/>
          </p:nvPr>
        </p:nvSpPr>
        <p:spPr>
          <a:xfrm flipH="false" flipV="false" rot="0">
            <a:off x="457200" y="1855248"/>
            <a:ext cx="4040188" cy="659352"/>
          </a:xfrm>
          <a:prstGeom prst="rect">
            <a:avLst/>
          </a:prstGeom>
        </p:spPr>
        <p:txBody>
          <a:bodyPr anchor="ctr" bIns="0" lIns="45720" rIns="45720" tIns="0">
            <a:noAutofit/>
          </a:bodyPr>
          <a:lstStyle>
            <a:defPPr/>
            <a:lvl1pPr indent="0" lvl="0" marL="0">
              <a:buNone/>
              <a:defRPr b="true" baseline="0" cap="none" sz="2400">
                <a:solidFill>
                  <a:schemeClr val="tx2"/>
                </a:solidFill>
              </a:defRPr>
            </a:lvl1pPr>
            <a:lvl2pPr lvl="1">
              <a:buNone/>
              <a:defRPr b="true" sz="2000"/>
            </a:lvl2pPr>
            <a:lvl3pPr lvl="2">
              <a:buNone/>
              <a:defRPr b="true" sz="1800"/>
            </a:lvl3pPr>
            <a:lvl4pPr lvl="3">
              <a:buNone/>
              <a:defRPr b="true" sz="1600"/>
            </a:lvl4pPr>
            <a:lvl5pPr lvl="4">
              <a:buNone/>
              <a:defRPr b="true" sz="16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0" name="Shape 40"/>
          <p:cNvSpPr txBox="true"/>
          <p:nvPr isPhoto="false">
            <p:ph idx="3" type="body"/>
          </p:nvPr>
        </p:nvSpPr>
        <p:spPr>
          <a:xfrm flipH="false" flipV="false" rot="0">
            <a:off x="4645025" y="1859757"/>
            <a:ext cx="4041775" cy="654843"/>
          </a:xfrm>
          <a:prstGeom prst="rect">
            <a:avLst/>
          </a:prstGeom>
        </p:spPr>
        <p:txBody>
          <a:bodyPr anchor="ctr" bIns="0" lIns="45720" rIns="45720" tIns="0"/>
          <a:lstStyle>
            <a:defPPr/>
            <a:lvl1pPr indent="0" lvl="0" marL="0">
              <a:buNone/>
              <a:defRPr b="true" baseline="0" cap="none" sz="2400">
                <a:solidFill>
                  <a:schemeClr val="tx2"/>
                </a:solidFill>
              </a:defRPr>
            </a:lvl1pPr>
            <a:lvl2pPr lvl="1">
              <a:buNone/>
              <a:defRPr b="true" sz="2000"/>
            </a:lvl2pPr>
            <a:lvl3pPr lvl="2">
              <a:buNone/>
              <a:defRPr b="true" sz="1800"/>
            </a:lvl3pPr>
            <a:lvl4pPr lvl="3">
              <a:buNone/>
              <a:defRPr b="true" sz="1600"/>
            </a:lvl4pPr>
            <a:lvl5pPr lvl="4">
              <a:buNone/>
              <a:defRPr b="true" sz="16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1" name="Shape 41"/>
          <p:cNvSpPr txBox="true"/>
          <p:nvPr isPhoto="false">
            <p:ph idx="2" type="body"/>
          </p:nvPr>
        </p:nvSpPr>
        <p:spPr>
          <a:xfrm flipH="false" flipV="false" rot="0">
            <a:off x="457200" y="2514600"/>
            <a:ext cx="4040188" cy="3845720"/>
          </a:xfrm>
          <a:prstGeom prst="rect">
            <a:avLst/>
          </a:prstGeom>
        </p:spPr>
        <p:txBody>
          <a:bodyPr tIns="0"/>
          <a:lstStyle>
            <a:defPPr/>
            <a:lvl1pPr lvl="0">
              <a:defRPr sz="22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2" name="Shape 42"/>
          <p:cNvSpPr txBox="true"/>
          <p:nvPr isPhoto="false">
            <p:ph idx="4" type="body"/>
          </p:nvPr>
        </p:nvSpPr>
        <p:spPr>
          <a:xfrm flipH="false" flipV="false" rot="0">
            <a:off x="4645025" y="2514600"/>
            <a:ext cx="4041775" cy="3845720"/>
          </a:xfrm>
          <a:prstGeom prst="rect">
            <a:avLst/>
          </a:prstGeom>
        </p:spPr>
        <p:txBody>
          <a:bodyPr tIns="0"/>
          <a:lstStyle>
            <a:defPPr/>
            <a:lvl1pPr lvl="0">
              <a:defRPr sz="22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3" name="Shape 4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27.01.2013</a:t>
            </a:r>
          </a:p>
        </p:txBody>
      </p:sp>
      <p:sp>
        <p:nvSpPr>
          <p:cNvPr hidden="false" id="44" name="Shape 4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5" name="Shape 4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30" name="GroupShape 3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1" name="Shape 31"/>
          <p:cNvSpPr txBox="true"/>
          <p:nvPr isPhoto="false">
            <p:ph idx="0" type="title"/>
          </p:nvPr>
        </p:nvSpPr>
        <p:spPr>
          <a:xfrm flipH="false" flipV="false" rot="0">
            <a:off x="685800" y="514352"/>
            <a:ext cx="2743200" cy="1162050"/>
          </a:xfrm>
          <a:prstGeom prst="rect">
            <a:avLst/>
          </a:prstGeom>
        </p:spPr>
        <p:txBody>
          <a:bodyPr anchor="b" lIns="0">
            <a:noAutofit/>
          </a:bodyPr>
          <a:lstStyle>
            <a:defPPr/>
            <a:lvl1pPr algn="l" lvl="0">
              <a:buNone/>
              <a:defRPr b="false" sz="2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2" name="Shape 32"/>
          <p:cNvSpPr txBox="true"/>
          <p:nvPr isPhoto="false">
            <p:ph idx="2" type="body"/>
          </p:nvPr>
        </p:nvSpPr>
        <p:spPr>
          <a:xfrm flipH="false" flipV="false" rot="0">
            <a:off x="685800" y="1676400"/>
            <a:ext cx="2743200" cy="4572000"/>
          </a:xfrm>
          <a:prstGeom prst="rect">
            <a:avLst/>
          </a:prstGeom>
        </p:spPr>
        <p:txBody>
          <a:bodyPr lIns="18288" rIns="18288"/>
          <a:lstStyle>
            <a:defPPr/>
            <a:lvl1pPr algn="l" indent="0" lvl="0" marL="0">
              <a:buNone/>
              <a:defRPr sz="1400"/>
            </a:lvl1pPr>
            <a:lvl2pPr algn="l" indent="0" lvl="1" marL="0">
              <a:buNone/>
              <a:defRPr sz="1200"/>
            </a:lvl2pPr>
            <a:lvl3pPr algn="l" indent="0" lvl="2" marL="0">
              <a:buNone/>
              <a:defRPr sz="1000"/>
            </a:lvl3pPr>
            <a:lvl4pPr algn="l" indent="0" lvl="3" marL="0">
              <a:buNone/>
              <a:defRPr sz="900"/>
            </a:lvl4pPr>
            <a:lvl5pPr algn="l" indent="0" lvl="4" marL="0">
              <a:buNone/>
              <a:defRPr sz="9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3" name="Shape 33"/>
          <p:cNvSpPr txBox="true"/>
          <p:nvPr isPhoto="false">
            <p:ph idx="1" type="body"/>
          </p:nvPr>
        </p:nvSpPr>
        <p:spPr>
          <a:xfrm flipH="false" flipV="false" rot="0">
            <a:off x="3575050" y="1676400"/>
            <a:ext cx="5111750" cy="4572000"/>
          </a:xfrm>
          <a:prstGeom prst="rect">
            <a:avLst/>
          </a:prstGeom>
        </p:spPr>
        <p:txBody>
          <a:bodyPr tIns="0"/>
          <a:lstStyle>
            <a:defPPr/>
            <a:lvl1pPr lvl="0">
              <a:defRPr sz="2800"/>
            </a:lvl1pPr>
            <a:lvl2pPr lvl="1">
              <a:defRPr sz="2600"/>
            </a:lvl2pPr>
            <a:lvl3pPr lvl="2">
              <a:defRPr sz="2400"/>
            </a:lvl3pPr>
            <a:lvl4pPr lvl="3">
              <a:defRPr sz="20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4" name="Shape 3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27.01.2013</a:t>
            </a:r>
          </a:p>
        </p:txBody>
      </p:sp>
      <p:sp>
        <p:nvSpPr>
          <p:cNvPr hidden="false" id="35" name="Shape 3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6" name="Shape 3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53" name="GroupShape 5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4" name="Shape 54"/>
          <p:cNvSpPr txBox="false"/>
          <p:nvPr isPhoto="false"/>
        </p:nvSpPr>
        <p:spPr>
          <a:xfrm flipH="false" flipV="true" rot="420000">
            <a:off x="3165753" y="1108077"/>
            <a:ext cx="5257800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w="3175">
            <a:solidFill>
              <a:srgbClr val="C0C0C0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" name="Shape 55"/>
          <p:cNvSpPr txBox="false"/>
          <p:nvPr isPhoto="false"/>
        </p:nvSpPr>
        <p:spPr>
          <a:xfrm flipH="false" flipV="true" rot="420000">
            <a:off x="8004134" y="5359769"/>
            <a:ext cx="155447" cy="155447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" name="Shape 56"/>
          <p:cNvSpPr txBox="true"/>
          <p:nvPr isPhoto="false">
            <p:ph idx="0" type="title"/>
          </p:nvPr>
        </p:nvSpPr>
        <p:spPr>
          <a:xfrm flipH="false" flipV="false" rot="0">
            <a:off x="609600" y="1176996"/>
            <a:ext cx="2212848" cy="1582621"/>
          </a:xfrm>
          <a:prstGeom prst="rect">
            <a:avLst/>
          </a:prstGeom>
        </p:spPr>
        <p:txBody>
          <a:bodyPr anchor="b" bIns="45720" lIns="45720" rIns="45720" tIns="45720" vert="horz"/>
          <a:lstStyle>
            <a:defPPr/>
            <a:lvl1pPr algn="l" lvl="0">
              <a:buNone/>
              <a:defRPr b="true" sz="2000">
                <a:solidFill>
                  <a:schemeClr val="tx2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57" name="Shape 57"/>
          <p:cNvSpPr txBox="true"/>
          <p:nvPr isPhoto="false">
            <p:ph idx="2" type="body"/>
          </p:nvPr>
        </p:nvSpPr>
        <p:spPr>
          <a:xfrm flipH="false" flipV="false" rot="0">
            <a:off x="609600" y="2828785"/>
            <a:ext cx="2209800" cy="2179320"/>
          </a:xfrm>
          <a:prstGeom prst="rect">
            <a:avLst/>
          </a:prstGeom>
        </p:spPr>
        <p:txBody>
          <a:bodyPr anchor="t" bIns="45720" lIns="64008" rIns="45720"/>
          <a:lstStyle>
            <a:defPPr/>
            <a:lvl1pPr algn="l" indent="0" lvl="0" marL="0">
              <a:spcBef>
                <a:spcPts val="250"/>
              </a:spcBef>
              <a:buNone/>
              <a:defRPr sz="1300"/>
            </a:lvl1pPr>
            <a:lvl2pPr lvl="1">
              <a:defRPr sz="1200"/>
            </a:lvl2pPr>
            <a:lvl3pPr lvl="2">
              <a:defRPr sz="1000"/>
            </a:lvl3pPr>
            <a:lvl4pPr lvl="3">
              <a:defRPr sz="900"/>
            </a:lvl4pPr>
            <a:lvl5pPr lvl="4">
              <a:defRPr sz="9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8" name="Shape 5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27.01.2013</a:t>
            </a:r>
          </a:p>
        </p:txBody>
      </p:sp>
      <p:sp>
        <p:nvSpPr>
          <p:cNvPr hidden="false" id="59" name="Shape 5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0" name="Shape 60"/>
          <p:cNvSpPr txBox="true"/>
          <p:nvPr isPhoto="false">
            <p:ph idx="12" type="sldNum"/>
          </p:nvPr>
        </p:nvSpPr>
        <p:spPr>
          <a:xfrm flipH="false" flipV="false" rot="0">
            <a:off x="8077200" y="6356350"/>
            <a:ext cx="609600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hidden="false" id="61" name="Shape 61"/>
          <p:cNvSpPr txBox="true"/>
          <p:nvPr isPhoto="false">
            <p:ph idx="1" type="body"/>
          </p:nvPr>
        </p:nvSpPr>
        <p:spPr>
          <a:xfrm flipH="false" flipV="false"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>
            <a:solidFill>
              <a:srgbClr val="C0C0C0"/>
            </a:solidFill>
          </a:ln>
        </p:spPr>
        <p:txBody>
          <a:bodyPr/>
          <a:lstStyle>
            <a:defPPr/>
            <a:lvl1pPr indent="0" lvl="0" marL="0">
              <a:buNone/>
              <a:defRPr sz="3200"/>
            </a:lvl1pPr>
          </a:lstStyle>
          <a:p>
            <a:r>
              <a:t>Вставка рисунка</a:t>
            </a:r>
          </a:p>
        </p:txBody>
      </p:sp>
      <p:sp>
        <p:nvSpPr>
          <p:cNvPr hidden="false" id="62" name="Shape 62"/>
          <p:cNvSpPr txBox="false"/>
          <p:nvPr isPhoto="false"/>
        </p:nvSpPr>
        <p:spPr>
          <a:xfrm flipH="false" flipV="true" rot="0">
            <a:off x="-9525" y="5816600"/>
            <a:ext cx="9163050" cy="1041400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5772" name="ODFRight"/>
              <a:gd fmla="val 656" name="ODFBottom"/>
              <a:gd fmla="val 5772" name="ODFWidth"/>
              <a:gd fmla="val 656" name="ODFHeight"/>
            </a:gdLst>
            <a:rect b="OXMLTextRectB" l="OXMLTextRectL" r="OXMLTextRectR" t="OXMLTextRectT"/>
            <a:pathLst>
              <a:path fill="norm" h="656" stroke="true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</a:gradFill>
          <a:ln w="9525">
            <a:prstDash val="solid"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" name="Shape 63"/>
          <p:cNvSpPr txBox="false"/>
          <p:nvPr isPhoto="false"/>
        </p:nvSpPr>
        <p:spPr>
          <a:xfrm flipH="false" flipV="true" rot="0">
            <a:off x="4381500" y="6219825"/>
            <a:ext cx="4762500" cy="638175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3000" name="ODFRight"/>
              <a:gd fmla="val 595" name="ODFBottom"/>
              <a:gd fmla="val 3000" name="ODFWidth"/>
              <a:gd fmla="val 595" name="ODFHeight"/>
            </a:gdLst>
            <a:rect b="OXMLTextRectB" l="OXMLTextRectL" r="OXMLTextRectR" t="OXMLTextRectT"/>
            <a:pathLst>
              <a:path fill="norm" h="595" stroke="true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</a:gradFill>
          <a:ln w="9525">
            <a:prstDash val="solid"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18" name="GroupShape 1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" name="Shape 1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0" name="Shape 20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1" name="Shape 2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27.01.2013</a:t>
            </a:r>
          </a:p>
        </p:txBody>
      </p:sp>
      <p:sp>
        <p:nvSpPr>
          <p:cNvPr hidden="false" id="22" name="Shape 2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3" name="Shape 2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12" name="GroupShape 1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" name="Shape 13"/>
          <p:cNvSpPr txBox="true"/>
          <p:nvPr isPhoto="false">
            <p:ph idx="0" type="title"/>
          </p:nvPr>
        </p:nvSpPr>
        <p:spPr>
          <a:xfrm flipH="false" flipV="false" rot="0">
            <a:off x="6629400" y="914401"/>
            <a:ext cx="2057400" cy="5211763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4" name="Shape 14"/>
          <p:cNvSpPr txBox="true"/>
          <p:nvPr isPhoto="false">
            <p:ph idx="1" type="body"/>
          </p:nvPr>
        </p:nvSpPr>
        <p:spPr>
          <a:xfrm flipH="false" flipV="false" rot="0">
            <a:off x="457200" y="914401"/>
            <a:ext cx="6019800" cy="5211763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5" name="Shape 1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27.01.2013</a:t>
            </a:r>
          </a:p>
        </p:txBody>
      </p:sp>
      <p:sp>
        <p:nvSpPr>
          <p:cNvPr hidden="false" id="16" name="Shape 1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7" name="Shape 1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1" Target="../slideLayouts/slideLayout10.xml" Type="http://schemas.openxmlformats.org/officeDocument/2006/relationships/slideLayout"/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12" Target="../slideLayouts/slideLayout11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tx2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false"/>
          <p:nvPr isPhoto="false"/>
        </p:nvSpPr>
        <p:spPr>
          <a:xfrm flipH="false" flipV="false" rot="0">
            <a:off x="-9525" y="-7144"/>
            <a:ext cx="9163050" cy="1041400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5772" name="ODFRight"/>
              <a:gd fmla="val 656" name="ODFBottom"/>
              <a:gd fmla="val 5772" name="ODFWidth"/>
              <a:gd fmla="val 656" name="ODFHeight"/>
            </a:gdLst>
            <a:rect b="OXMLTextRectB" l="OXMLTextRectL" r="OXMLTextRectR" t="OXMLTextRectT"/>
            <a:pathLst>
              <a:path fill="norm" h="656" stroke="true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</a:gradFill>
          <a:ln w="9525">
            <a:prstDash val="solid"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" name="Shape 3"/>
          <p:cNvSpPr txBox="false"/>
          <p:nvPr isPhoto="false"/>
        </p:nvSpPr>
        <p:spPr>
          <a:xfrm flipH="false" flipV="false" rot="0">
            <a:off x="4381500" y="-7144"/>
            <a:ext cx="4762500" cy="638175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3000" name="ODFRight"/>
              <a:gd fmla="val 595" name="ODFBottom"/>
              <a:gd fmla="val 3000" name="ODFWidth"/>
              <a:gd fmla="val 595" name="ODFHeight"/>
            </a:gdLst>
            <a:rect b="OXMLTextRectB" l="OXMLTextRectL" r="OXMLTextRectR" t="OXMLTextRectT"/>
            <a:pathLst>
              <a:path fill="norm" h="595" stroke="true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</a:gradFill>
          <a:ln w="9525">
            <a:prstDash val="solid"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" name="Shape 4"/>
          <p:cNvSpPr txBox="true"/>
          <p:nvPr isPhoto="false">
            <p:ph idx="0" type="title"/>
          </p:nvPr>
        </p:nvSpPr>
        <p:spPr>
          <a:xfrm flipH="false" flipV="false" rot="0">
            <a:off x="457200" y="704088"/>
            <a:ext cx="8229600" cy="1143000"/>
          </a:xfrm>
          <a:prstGeom prst="rect">
            <a:avLst/>
          </a:prstGeom>
        </p:spPr>
        <p:txBody>
          <a:bodyPr anchor="b" bIns="0" lIns="0" rIns="0" tIns="45720" vert="horz">
            <a:normAutofit fontScale="100%" lnSpcReduction="0%"/>
          </a:bodyPr>
          <a:p>
            <a:r>
              <a:t>Образец заголовка</a:t>
            </a:r>
          </a:p>
        </p:txBody>
      </p:sp>
      <p:sp>
        <p:nvSpPr>
          <p:cNvPr hidden="false" id="5" name="Shape 5"/>
          <p:cNvSpPr txBox="true"/>
          <p:nvPr isPhoto="false">
            <p:ph idx="1" type="body"/>
          </p:nvPr>
        </p:nvSpPr>
        <p:spPr>
          <a:xfrm flipH="false" flipV="false" rot="0">
            <a:off x="457200" y="1935479"/>
            <a:ext cx="8229600" cy="4389120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" name="Shape 6"/>
          <p:cNvSpPr txBox="true"/>
          <p:nvPr isPhoto="false">
            <p:ph idx="2" type="dt"/>
          </p:nvPr>
        </p:nvSpPr>
        <p:spPr>
          <a:xfrm flipH="false" flipV="false" rot="0">
            <a:off x="457200" y="6356350"/>
            <a:ext cx="2133600" cy="365125"/>
          </a:xfrm>
          <a:prstGeom prst="rect">
            <a:avLst/>
          </a:prstGeom>
        </p:spPr>
        <p:txBody>
          <a:bodyPr anchor="b" bIns="0" lIns="0" rIns="0" tIns="0" vert="horz"/>
          <a:lstStyle>
            <a:defPPr/>
            <a:lvl1pPr algn="l" indent="0" lvl="0" marL="0">
              <a:defRPr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27.01.2013</a:t>
            </a:r>
          </a:p>
        </p:txBody>
      </p:sp>
      <p:sp>
        <p:nvSpPr>
          <p:cNvPr hidden="false" id="7" name="Shape 7"/>
          <p:cNvSpPr txBox="true"/>
          <p:nvPr isPhoto="false">
            <p:ph idx="3" type="ftr"/>
          </p:nvPr>
        </p:nvSpPr>
        <p:spPr>
          <a:xfrm flipH="false" flipV="false" rot="0">
            <a:off x="2667000" y="6356350"/>
            <a:ext cx="3352800" cy="365125"/>
          </a:xfrm>
          <a:prstGeom prst="rect">
            <a:avLst/>
          </a:prstGeom>
        </p:spPr>
        <p:txBody>
          <a:bodyPr anchor="b" bIns="0" lIns="0" rIns="0" tIns="0" vert="horz"/>
          <a:lstStyle>
            <a:defPPr/>
            <a:lvl1pPr algn="l" indent="0" lvl="0" marL="0">
              <a:defRPr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8" name="Shape 8"/>
          <p:cNvSpPr txBox="true"/>
          <p:nvPr isPhoto="false">
            <p:ph idx="4" type="sldNum"/>
          </p:nvPr>
        </p:nvSpPr>
        <p:spPr>
          <a:xfrm flipH="false" flipV="false" rot="0">
            <a:off x="7924800" y="6356350"/>
            <a:ext cx="762000" cy="365125"/>
          </a:xfrm>
          <a:prstGeom prst="rect">
            <a:avLst/>
          </a:prstGeom>
        </p:spPr>
        <p:txBody>
          <a:bodyPr anchor="b" bIns="0" lIns="0" rIns="0" tIns="0" vert="horz"/>
          <a:lstStyle>
            <a:defPPr/>
            <a:lvl1pPr algn="r" indent="0" lvl="0" marL="0">
              <a:defRPr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grpSp>
        <p:nvGrpSpPr>
          <p:cNvPr hidden="false" id="9" name="Shape 9"/>
          <p:cNvGrpSpPr/>
          <p:nvPr isPhoto="false"/>
        </p:nvGrpSpPr>
        <p:grpSpPr>
          <a:xfrm flipH="false" flipV="false" rot="0">
            <a:off x="-19017" y="202408"/>
            <a:ext cx="9180548" cy="649223"/>
            <a:chOff x="0" y="0"/>
            <a:chExt cx="9180548" cy="649223"/>
          </a:xfrm>
        </p:grpSpPr>
        <p:sp>
          <p:nvSpPr>
            <p:cNvPr hidden="false" id="10" name="Shape 10"/>
            <p:cNvSpPr txBox="false"/>
            <p:nvPr isPhoto="false"/>
          </p:nvSpPr>
          <p:spPr>
            <a:xfrm flipH="false" flipV="false" rot="21435692">
              <a:off x="0" y="0"/>
              <a:ext cx="9163050" cy="649223"/>
            </a:xfrm>
            <a:custGeom>
              <a:avLst>
                <a:gd fmla="val 0" name="A1"/>
                <a:gd fmla="val 0" name="A2"/>
                <a:gd fmla="val 0" name="A3"/>
                <a:gd fmla="val 0" name="A4"/>
                <a:gd fmla="val 0" name="A5"/>
                <a:gd fmla="val 0" name="A6"/>
                <a:gd fmla="val 0" name="A7"/>
                <a:gd fmla="val 0" name="A8"/>
              </a:avLst>
              <a:gdLst>
                <a:gd fmla="val 0" name="OXMLTextRectL"/>
                <a:gd fmla="val 0" name="OXMLTextRectT"/>
                <a:gd fmla="val 0" name="OXMLTextRectR"/>
                <a:gd fmla="val 0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772" name="ODFRight"/>
                <a:gd fmla="val 1055" name="ODFBottom"/>
                <a:gd fmla="val 5772" name="ODFWidth"/>
                <a:gd fmla="val 1055" name="ODFHeight"/>
              </a:gdLst>
              <a:rect b="OXMLTextRectB" l="OXMLTextRectL" r="OXMLTextRectR" t="OXMLTextRectT"/>
              <a:pathLst>
                <a:path fill="norm" h="1055" stroke="true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chemeClr val="accent3">
                  <a:shade val="75000"/>
                </a:schemeClr>
              </a:solidFill>
              <a:prstDash val="solid"/>
              <a:headEnd len="med" type="none" w="med"/>
              <a:tailEnd len="med" type="none" w="med"/>
            </a:ln>
          </p:spPr>
          <p:txBody>
            <a:bodyPr anchor="t" bIns="45720" lIns="91440" rIns="91440" tIns="45720" vert="horz" wrap="square"/>
            <a:p>
              <a:pPr algn="l" indent="0" marL="0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1" name="Shape 11"/>
            <p:cNvSpPr txBox="false"/>
            <p:nvPr isPhoto="false"/>
          </p:nvSpPr>
          <p:spPr>
            <a:xfrm flipH="false" flipV="false" rot="21435692">
              <a:off x="4735" y="73452"/>
              <a:ext cx="9175812" cy="530351"/>
            </a:xfrm>
            <a:custGeom>
              <a:avLst>
                <a:gd fmla="val 0" name="A1"/>
                <a:gd fmla="val 0" name="A2"/>
                <a:gd fmla="val 0" name="A3"/>
                <a:gd fmla="val 0" name="A4"/>
                <a:gd fmla="val 0" name="A5"/>
                <a:gd fmla="val 0" name="A6"/>
                <a:gd fmla="val 0" name="A7"/>
                <a:gd fmla="val 0" name="A8"/>
              </a:avLst>
              <a:gdLst>
                <a:gd fmla="val 0" name="OXMLTextRectL"/>
                <a:gd fmla="val 0" name="OXMLTextRectT"/>
                <a:gd fmla="val 0" name="OXMLTextRectR"/>
                <a:gd fmla="val 0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766" name="ODFRight"/>
                <a:gd fmla="val 854" name="ODFBottom"/>
                <a:gd fmla="val 5766" name="ODFWidth"/>
                <a:gd fmla="val 854" name="ODFHeight"/>
              </a:gdLst>
              <a:rect b="OXMLTextRectB" l="OXMLTextRectL" r="OXMLTextRectR" t="OXMLTextRectT"/>
              <a:pathLst>
                <a:path fill="norm" h="854" stroke="true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chemeClr val="accent4"/>
              </a:solidFill>
              <a:prstDash val="solid"/>
              <a:headEnd len="med" type="none" w="med"/>
              <a:tailEnd len="med" type="none" w="med"/>
            </a:ln>
          </p:spPr>
          <p:txBody>
            <a:bodyPr anchor="t" bIns="45720" lIns="91440" rIns="91440" tIns="45720" vert="horz" wrap="square"/>
            <a:p>
              <a:pPr algn="l" indent="0" marL="0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buNone/>
        <a:defRPr b="false" sz="50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defPPr/>
      <a:lvl1pPr algn="l" indent="-274320" lvl="0" marL="274320">
        <a:buClr>
          <a:schemeClr val="accent3"/>
        </a:buClr>
        <a:buSzPts val="247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888" lvl="1" marL="640080">
        <a:buClr>
          <a:schemeClr val="accent1"/>
        </a:buClr>
        <a:buSzPts val="204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888" lvl="2" marL="914400">
        <a:buClr>
          <a:schemeClr val="accent2"/>
        </a:buClr>
        <a:buSzPts val="147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10311" lvl="3" marL="1188720">
        <a:buClr>
          <a:schemeClr val="accent3"/>
        </a:buClr>
        <a:buSzPts val="13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10311" lvl="4" marL="1463040">
        <a:buClr>
          <a:schemeClr val="accent4"/>
        </a:buClr>
        <a:buSzPts val="13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1" lvl="5" marL="1737360">
        <a:buClr>
          <a:schemeClr val="accent5"/>
        </a:buClr>
        <a:buSzPts val="144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79" lvl="6" marL="1920240">
        <a:buClr>
          <a:schemeClr val="accent6"/>
        </a:buClr>
        <a:buSzPts val="1280"/>
        <a:buFont typeface="Wingdings 2"/>
        <a:buChar char=""/>
        <a:defRPr baseline="0"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79" lvl="7" marL="2194560"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79" lvl="8" marL="2468880">
        <a:buClr>
          <a:schemeClr val="tx2"/>
        </a:buClr>
        <a:buChar char="•"/>
        <a:defRPr baseline="0" sz="1400">
          <a:solidFill>
            <a:schemeClr val="tx1"/>
          </a:solidFill>
          <a:latin typeface="+mn-lt"/>
          <a:ea typeface="+mn-ea"/>
          <a:cs typeface="+mn-cs"/>
        </a:defRPr>
      </a:lvl9pPr>
    </p:bodyStyle>
  </p:txStyles>
</p:sldMaster>
</file>

<file path=ppt/slides/_rels/slide1.xml.rels><?xml version="1.0" encoding="UTF-8" standalone="no" ?>
<Relationships xmlns="http://schemas.openxmlformats.org/package/2006/relationships">
  <Relationship Id="rId2" Target="../slideLayouts/slideLayout1.xml" Type="http://schemas.openxmlformats.org/officeDocument/2006/relationships/slideLayout"/>
  <Relationship Id="rId1" Target="../media/1.gif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4" Target="../slideLayouts/slideLayout1.xml" Type="http://schemas.openxmlformats.org/officeDocument/2006/relationships/slideLayout"/>
  <Relationship Id="rId3" Target="../media/4.jpeg" Type="http://schemas.openxmlformats.org/officeDocument/2006/relationships/image"/>
  <Relationship Id="rId2" Target="../media/3.jpeg" Type="http://schemas.openxmlformats.org/officeDocument/2006/relationships/image"/>
  <Relationship Id="rId1" Target="../media/2.jpe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3" Target="../slideLayouts/slideLayout1.xml" Type="http://schemas.openxmlformats.org/officeDocument/2006/relationships/slideLayout"/>
  <Relationship Id="rId2" Target="../media/6.png" Type="http://schemas.openxmlformats.org/officeDocument/2006/relationships/image"/>
  <Relationship Id="rId1" Target="../media/5.jpe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6" Target="../slideLayouts/slideLayout1.xml" Type="http://schemas.openxmlformats.org/officeDocument/2006/relationships/slideLayout"/>
  <Relationship Id="rId5" Target="../media/11.jpeg" Type="http://schemas.openxmlformats.org/officeDocument/2006/relationships/image"/>
  <Relationship Id="rId4" Target="../media/10.jpeg" Type="http://schemas.openxmlformats.org/officeDocument/2006/relationships/image"/>
  <Relationship Id="rId3" Target="../media/9.jpeg" Type="http://schemas.openxmlformats.org/officeDocument/2006/relationships/image"/>
  <Relationship Id="rId2" Target="../media/8.jpeg" Type="http://schemas.openxmlformats.org/officeDocument/2006/relationships/image"/>
  <Relationship Id="rId1" Target="../media/7.jpe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4" Target="../slideLayouts/slideLayout1.xml" Type="http://schemas.openxmlformats.org/officeDocument/2006/relationships/slideLayout"/>
  <Relationship Id="rId3" Target="../media/14.jpeg" Type="http://schemas.openxmlformats.org/officeDocument/2006/relationships/image"/>
  <Relationship Id="rId2" Target="../media/13.jpeg" Type="http://schemas.openxmlformats.org/officeDocument/2006/relationships/image"/>
  <Relationship Id="rId1" Target="../media/12.jpeg" Type="http://schemas.openxmlformats.org/officeDocument/2006/relationships/image"/>
</Relationships>

</file>

<file path=ppt/slides/_rels/slide6.xml.rels><?xml version="1.0" encoding="UTF-8" standalone="no" ?>
<Relationships xmlns="http://schemas.openxmlformats.org/package/2006/relationships">
  <Relationship Id="rId4" Target="../slideLayouts/slideLayout1.xml" Type="http://schemas.openxmlformats.org/officeDocument/2006/relationships/slideLayout"/>
  <Relationship Id="rId3" Target="../media/17.jpeg" Type="http://schemas.openxmlformats.org/officeDocument/2006/relationships/image"/>
  <Relationship Id="rId2" Target="../media/16.jpeg" Type="http://schemas.openxmlformats.org/officeDocument/2006/relationships/image"/>
  <Relationship Id="rId1" Target="../media/15.jpeg" Type="http://schemas.openxmlformats.org/officeDocument/2006/relationships/image"/>
</Relationships>

</file>

<file path=ppt/slides/_rels/slide7.xml.rels><?xml version="1.0" encoding="UTF-8" standalone="no" ?>
<Relationships xmlns="http://schemas.openxmlformats.org/package/2006/relationships">
  <Relationship Id="rId5" Target="../slideLayouts/slideLayout1.xml" Type="http://schemas.openxmlformats.org/officeDocument/2006/relationships/slideLayout"/>
  <Relationship Id="rId4" Target="../media/21.jpeg" Type="http://schemas.openxmlformats.org/officeDocument/2006/relationships/image"/>
  <Relationship Id="rId3" Target="../media/20.jpeg" Type="http://schemas.openxmlformats.org/officeDocument/2006/relationships/image"/>
  <Relationship Id="rId2" Target="../media/19.jpeg" Type="http://schemas.openxmlformats.org/officeDocument/2006/relationships/image"/>
  <Relationship Id="rId1" Target="../media/18.jpeg" Type="http://schemas.openxmlformats.org/officeDocument/2006/relationships/image"/>
</Relationships>

</file>

<file path=ppt/slides/_rels/slide8.xml.rels><?xml version="1.0" encoding="UTF-8" standalone="no" ?>
<Relationships xmlns="http://schemas.openxmlformats.org/package/2006/relationships">
  <Relationship Id="rId5" Target="../slideLayouts/slideLayout1.xml" Type="http://schemas.openxmlformats.org/officeDocument/2006/relationships/slideLayout"/>
  <Relationship Id="rId4" Target="../media/25.jpeg" Type="http://schemas.openxmlformats.org/officeDocument/2006/relationships/image"/>
  <Relationship Id="rId3" Target="../media/24.jpeg" Type="http://schemas.openxmlformats.org/officeDocument/2006/relationships/image"/>
  <Relationship Id="rId2" Target="../media/23.jpeg" Type="http://schemas.openxmlformats.org/officeDocument/2006/relationships/image"/>
  <Relationship Id="rId1" Target="../media/22.jpeg" Type="http://schemas.openxmlformats.org/officeDocument/2006/relationships/image"/>
</Relationships>

</file>

<file path=ppt/slides/_rels/slide9.xml.rels><?xml version="1.0" encoding="UTF-8" standalone="no" ?>
<Relationships xmlns="http://schemas.openxmlformats.org/package/2006/relationships">
  <Relationship Id="rId3" Target="../slideLayouts/slideLayout1.xml" Type="http://schemas.openxmlformats.org/officeDocument/2006/relationships/slideLayout"/>
  <Relationship Id="rId2" Target="../media/27.jpeg" Type="http://schemas.openxmlformats.org/officeDocument/2006/relationships/image"/>
  <Relationship Id="rId1" Target="../media/26.jpeg" Type="http://schemas.openxmlformats.org/officeDocument/2006/relationships/image"/>
</Relationships>

</file>

<file path=ppt/slides/_rels/slide10.xml.rels><?xml version="1.0" encoding="UTF-8" standalone="no" ?>
<Relationships xmlns="http://schemas.openxmlformats.org/package/2006/relationships">
  <Relationship Id="rId5" Target="../slideLayouts/slideLayout1.xml" Type="http://schemas.openxmlformats.org/officeDocument/2006/relationships/slideLayout"/>
  <Relationship Id="rId4" Target="../media/31.jpeg" Type="http://schemas.openxmlformats.org/officeDocument/2006/relationships/image"/>
  <Relationship Id="rId3" Target="../media/30.jpeg" Type="http://schemas.openxmlformats.org/officeDocument/2006/relationships/image"/>
  <Relationship Id="rId2" Target="../media/29.jpeg" Type="http://schemas.openxmlformats.org/officeDocument/2006/relationships/image"/>
  <Relationship Id="rId1" Target="../media/28.jpeg" Type="http://schemas.openxmlformats.org/officeDocument/2006/relationships/image"/>
</Relationships>

</file>

<file path=ppt/slides/_rels/slide11.xml.rels><?xml version="1.0" encoding="UTF-8" standalone="no" ?>
<Relationships xmlns="http://schemas.openxmlformats.org/package/2006/relationships">
  <Relationship Id="rId3" Target="../slideLayouts/slideLayout1.xml" Type="http://schemas.openxmlformats.org/officeDocument/2006/relationships/slideLayout"/>
  <Relationship Id="rId2" Target="../media/33.png" Type="http://schemas.openxmlformats.org/officeDocument/2006/relationships/image"/>
  <Relationship Id="rId1" Target="../media/32.jpeg" Type="http://schemas.openxmlformats.org/officeDocument/2006/relationships/image"/>
</Relationships>

</file>

<file path=ppt/slides/_rels/slide12.xml.rels><?xml version="1.0" encoding="UTF-8" standalone="no" ?>
<Relationships xmlns="http://schemas.openxmlformats.org/package/2006/relationships">
  <Relationship Id="rId2" Target="../slideLayouts/slideLayout1.xml" Type="http://schemas.openxmlformats.org/officeDocument/2006/relationships/slideLayout"/>
  <Relationship Id="rId1" Target="../media/34.jpeg" Type="http://schemas.openxmlformats.org/officeDocument/2006/relationships/image"/>
</Relationships>

</file>

<file path=ppt/slides/_rels/slide13.xml.rels><?xml version="1.0" encoding="UTF-8" standalone="no" ?>
<Relationships xmlns="http://schemas.openxmlformats.org/package/2006/relationships">
  <Relationship Id="rId3" Target="../slideLayouts/slideLayout1.xml" Type="http://schemas.openxmlformats.org/officeDocument/2006/relationships/slideLayout"/>
  <Relationship Id="rId2" Target="../media/36.jpeg" Type="http://schemas.openxmlformats.org/officeDocument/2006/relationships/image"/>
  <Relationship Id="rId1" Target="../media/35.jpeg" Type="http://schemas.openxmlformats.org/officeDocument/2006/relationships/image"/>
</Relationships>

</file>

<file path=ppt/slides/_rels/slide14.xml.rels><?xml version="1.0" encoding="UTF-8" standalone="no" ?>
<Relationships xmlns="http://schemas.openxmlformats.org/package/2006/relationships">
  <Relationship Id="rId2" Target="../slideLayouts/slideLayout1.xml" Type="http://schemas.openxmlformats.org/officeDocument/2006/relationships/slideLayout"/>
  <Relationship Id="rId1" Target="../media/37.jpeg" Type="http://schemas.openxmlformats.org/officeDocument/2006/relationships/image"/>
</Relationships>

</file>

<file path=ppt/slides/_rels/slide15.xml.rels><?xml version="1.0" encoding="UTF-8" standalone="no" ?>
<Relationships xmlns="http://schemas.openxmlformats.org/package/2006/relationships">
  <Relationship Id="rId3" Target="../slideLayouts/slideLayout1.xml" Type="http://schemas.openxmlformats.org/officeDocument/2006/relationships/slideLayout"/>
  <Relationship Id="rId2" Target="../media/39.jpeg" Type="http://schemas.openxmlformats.org/officeDocument/2006/relationships/image"/>
  <Relationship Id="rId1" Target="../media/38.jpeg" Type="http://schemas.openxmlformats.org/officeDocument/2006/relationships/image"/>
</Relationships>

</file>

<file path=ppt/slides/_rels/slide16.xml.rels><?xml version="1.0" encoding="UTF-8" standalone="no" ?>
<Relationships xmlns="http://schemas.openxmlformats.org/package/2006/relationships">
  <Relationship Id="rId4" Target="../slideLayouts/slideLayout1.xml" Type="http://schemas.openxmlformats.org/officeDocument/2006/relationships/slideLayout"/>
  <Relationship Id="rId3" Target="../media/42.jpeg" Type="http://schemas.openxmlformats.org/officeDocument/2006/relationships/image"/>
  <Relationship Id="rId2" Target="../media/41.jpeg" Type="http://schemas.openxmlformats.org/officeDocument/2006/relationships/image"/>
  <Relationship Id="rId1" Target="../media/40.jpeg" Type="http://schemas.openxmlformats.org/officeDocument/2006/relationships/image"/>
</Relationships>

</file>

<file path=ppt/slides/_rels/slide17.xml.rels><?xml version="1.0" encoding="UTF-8" standalone="no" ?>
<Relationships xmlns="http://schemas.openxmlformats.org/package/2006/relationships">
  <Relationship Id="rId5" Target="../slideLayouts/slideLayout1.xml" Type="http://schemas.openxmlformats.org/officeDocument/2006/relationships/slideLayout"/>
  <Relationship Id="rId4" Target="../media/46.jpeg" Type="http://schemas.openxmlformats.org/officeDocument/2006/relationships/image"/>
  <Relationship Id="rId3" Target="../media/45.jpeg" Type="http://schemas.openxmlformats.org/officeDocument/2006/relationships/image"/>
  <Relationship Id="rId2" Target="../media/44.jpeg" Type="http://schemas.openxmlformats.org/officeDocument/2006/relationships/image"/>
  <Relationship Id="rId1" Target="../media/43.jpeg" Type="http://schemas.openxmlformats.org/officeDocument/2006/relationships/image"/>
</Relationships>

</file>

<file path=ppt/slides/_rels/slide18.xml.rels><?xml version="1.0" encoding="UTF-8" standalone="no" ?>
<Relationships xmlns="http://schemas.openxmlformats.org/package/2006/relationships">
  <Relationship Id="rId7" Target="../slideLayouts/slideLayout1.xml" Type="http://schemas.openxmlformats.org/officeDocument/2006/relationships/slideLayout"/>
  <Relationship Id="rId6" Target="../media/52.gif" Type="http://schemas.openxmlformats.org/officeDocument/2006/relationships/image"/>
  <Relationship Id="rId5" Target="../media/51.gif" Type="http://schemas.openxmlformats.org/officeDocument/2006/relationships/image"/>
  <Relationship Id="rId4" Target="../media/50.gif" Type="http://schemas.openxmlformats.org/officeDocument/2006/relationships/image"/>
  <Relationship Id="rId3" Target="../media/49.gif" Type="http://schemas.openxmlformats.org/officeDocument/2006/relationships/image"/>
  <Relationship Id="rId2" Target="../media/48.gif" Type="http://schemas.openxmlformats.org/officeDocument/2006/relationships/image"/>
  <Relationship Id="rId1" Target="../media/47.jpeg" Type="http://schemas.openxmlformats.org/officeDocument/2006/relationships/image"/>
</Relationships>

</file>

<file path=ppt/slides/_rels/slide19.xml.rels><?xml version="1.0" encoding="UTF-8" standalone="no" ?>
<Relationships xmlns="http://schemas.openxmlformats.org/package/2006/relationships">
  <Relationship Id="rId6" Target="../slideLayouts/slideLayout1.xml" Type="http://schemas.openxmlformats.org/officeDocument/2006/relationships/slideLayout"/>
  <Relationship Id="rId5" Target="../media/57.jpeg" Type="http://schemas.openxmlformats.org/officeDocument/2006/relationships/image"/>
  <Relationship Id="rId4" Target="../media/56.gif" Type="http://schemas.openxmlformats.org/officeDocument/2006/relationships/image"/>
  <Relationship Id="rId3" Target="../media/55.gif" Type="http://schemas.openxmlformats.org/officeDocument/2006/relationships/image"/>
  <Relationship Id="rId2" Target="../media/54.gif" Type="http://schemas.openxmlformats.org/officeDocument/2006/relationships/image"/>
  <Relationship Id="rId1" Target="../media/53.jpeg" Type="http://schemas.openxmlformats.org/officeDocument/2006/relationships/image"/>
</Relationships>

</file>

<file path=ppt/slides/_rels/slide20.xml.rels><?xml version="1.0" encoding="UTF-8" standalone="no" ?>
<Relationships xmlns="http://schemas.openxmlformats.org/package/2006/relationships">
  <Relationship Id="rId2" Target="../slideLayouts/slideLayout1.xml" Type="http://schemas.openxmlformats.org/officeDocument/2006/relationships/slideLayout"/>
  <Relationship Id="rId1" Target="../media/58.gif" Type="http://schemas.openxmlformats.org/officeDocument/2006/relationships/image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85" name="GroupShape 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6" name="Shape 86"/>
          <p:cNvSpPr txBox="true"/>
          <p:nvPr isPhoto="false">
            <p:ph idx="0" type="title"/>
          </p:nvPr>
        </p:nvSpPr>
        <p:spPr>
          <a:xfrm flipH="false" flipV="false" rot="0">
            <a:off x="0" y="0"/>
            <a:ext cx="5214942" cy="1828800"/>
          </a:xfrm>
          <a:prstGeom prst="rect">
            <a:avLst/>
          </a:prstGeom>
          <a:noFill/>
        </p:spPr>
        <p:txBody>
          <a:bodyPr/>
          <a:lstStyle>
            <a:defPPr/>
            <a:lvl1pPr lvl="0"/>
          </a:lstStyle>
          <a:p>
            <a:pPr algn="ctr"/>
            <a:r>
              <a:rPr>
                <a:solidFill>
                  <a:schemeClr val="dk1"/>
                </a:solidFill>
              </a:rPr>
              <a:t>Мир вокруг нас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hidden="false" id="87" name="Shape 87"/>
          <p:cNvSpPr txBox="true"/>
          <p:nvPr isPhoto="false">
            <p:ph idx="1" type="subTitle"/>
          </p:nvPr>
        </p:nvSpPr>
        <p:spPr>
          <a:xfrm flipH="false" flipV="false" rot="0">
            <a:off x="0" y="2857496"/>
            <a:ext cx="9144000" cy="2057852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>
              <a:defRPr>
                <a:solidFill>
                  <a:schemeClr val="lt1"/>
                </a:solidFill>
              </a:defRPr>
            </a:lvl1pPr>
          </a:lstStyle>
          <a:p>
            <a:pPr algn="ctr"/>
            <a:r>
              <a:rPr b="true" spc="600" sz="8500">
                <a:solidFill>
                  <a:schemeClr val="accent2">
                    <a:lumMod val="75000"/>
                  </a:schemeClr>
                </a:solidFill>
                <a:latin typeface="Karmen"/>
                <a:ea typeface="Karmen"/>
                <a:cs typeface="Karmen"/>
              </a:rPr>
              <a:t>Откуда берутся снег и лёд</a:t>
            </a:r>
            <a:endParaRPr b="true" spc="600" sz="8500">
              <a:solidFill>
                <a:schemeClr val="accent2">
                  <a:lumMod val="75000"/>
                </a:schemeClr>
              </a:solidFill>
              <a:latin typeface="Karmen"/>
              <a:ea typeface="Karmen"/>
              <a:cs typeface="Karmen"/>
            </a:endParaRPr>
          </a:p>
        </p:txBody>
      </p:sp>
      <p:pic>
        <p:nvPicPr>
          <p:cNvPr hidden="false" id="89" name="Shape 8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6215074" y="1071546"/>
            <a:ext cx="2396215" cy="2506932"/>
          </a:xfrm>
          <a:prstGeom prst="rect">
            <a:avLst/>
          </a:prstGeom>
        </p:spPr>
      </p:pic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90" name="GroupShape 9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92" name="Shape 92"/>
          <p:cNvPicPr preferRelativeResize="true"/>
          <p:nvPr isPhoto="false"/>
        </p:nvPicPr>
        <p:blipFill>
          <a:blip r:embed="rId1"/>
          <a:stretch/>
        </p:blipFill>
        <p:spPr>
          <a:xfrm flipH="true" flipV="false" rot="0">
            <a:off x="214282" y="4572008"/>
            <a:ext cx="1408113" cy="2139949"/>
          </a:xfrm>
          <a:prstGeom prst="rect">
            <a:avLst/>
          </a:prstGeom>
        </p:spPr>
      </p:pic>
      <p:sp>
        <p:nvSpPr>
          <p:cNvPr hidden="false" id="93" name="Shape 93"/>
          <p:cNvSpPr txBox="false"/>
          <p:nvPr isPhoto="false"/>
        </p:nvSpPr>
        <p:spPr>
          <a:xfrm flipH="false" flipV="false" rot="0">
            <a:off x="214282" y="857232"/>
            <a:ext cx="5429288" cy="1285884"/>
          </a:xfrm>
          <a:prstGeom prst="cloudCallout">
            <a:avLst>
              <a:gd fmla="val -21599" name="adj1"/>
              <a:gd fmla="val 234172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Всё зиму смирно лежит, а весной убежит.</a:t>
            </a:r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94" name="Shape 94"/>
          <p:cNvSpPr txBox="false"/>
          <p:nvPr isPhoto="false"/>
        </p:nvSpPr>
        <p:spPr>
          <a:xfrm flipH="false" flipV="false" rot="0">
            <a:off x="3571868" y="5286388"/>
            <a:ext cx="5429288" cy="1285884"/>
          </a:xfrm>
          <a:prstGeom prst="cloudCallout">
            <a:avLst>
              <a:gd fmla="val -79781" name="adj1"/>
              <a:gd fmla="val -79721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Не драгоценный камень, а блестит.</a:t>
            </a:r>
            <a:endParaRPr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95" name="Shape 95"/>
          <p:cNvSpPr txBox="false"/>
          <p:nvPr isPhoto="false"/>
        </p:nvSpPr>
        <p:spPr>
          <a:xfrm flipH="false" flipV="false" rot="0">
            <a:off x="8072462" y="4143380"/>
            <a:ext cx="642942" cy="428628"/>
          </a:xfrm>
          <a:prstGeom prst="rect">
            <a:avLst/>
          </a:prstGeom>
          <a:solidFill>
            <a:schemeClr val="lt2"/>
          </a:solidFill>
          <a:ln w="25400">
            <a:solidFill>
              <a:schemeClr val="lt2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7" name="Shape 97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5929322" y="0"/>
            <a:ext cx="2928958" cy="2928958"/>
          </a:xfrm>
          <a:prstGeom prst="rect">
            <a:avLst/>
          </a:prstGeom>
        </p:spPr>
      </p:pic>
      <p:pic>
        <p:nvPicPr>
          <p:cNvPr hidden="false" id="99" name="Shape 99"/>
          <p:cNvPicPr preferRelativeResize="true"/>
          <p:nvPr isPhoto="false"/>
        </p:nvPicPr>
        <p:blipFill>
          <a:blip r:embed="rId3"/>
          <a:stretch/>
        </p:blipFill>
        <p:spPr>
          <a:xfrm flipH="true" flipV="false" rot="0">
            <a:off x="4143372" y="3071810"/>
            <a:ext cx="2727632" cy="2000264"/>
          </a:xfrm>
          <a:prstGeom prst="rect">
            <a:avLst/>
          </a:prstGeom>
        </p:spPr>
      </p:pic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00" name="GroupShape 10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02" name="Shape 10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467350" y="3048000"/>
            <a:ext cx="3676650" cy="3810000"/>
          </a:xfrm>
          <a:prstGeom prst="rect">
            <a:avLst/>
          </a:prstGeom>
        </p:spPr>
      </p:pic>
      <p:sp>
        <p:nvSpPr>
          <p:cNvPr hidden="false" id="103" name="Shape 103"/>
          <p:cNvSpPr txBox="false"/>
          <p:nvPr isPhoto="false"/>
        </p:nvSpPr>
        <p:spPr>
          <a:xfrm flipH="false" flipV="false" rot="0">
            <a:off x="3857620" y="928669"/>
            <a:ext cx="5143536" cy="1285884"/>
          </a:xfrm>
          <a:prstGeom prst="cloudCallout">
            <a:avLst>
              <a:gd fmla="val 13106" name="adj1"/>
              <a:gd fmla="val 165934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Ребята! Давайте изучим свойства снега и льда.</a:t>
            </a:r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105" name="Shape 105"/>
          <p:cNvPicPr preferRelativeResize="true"/>
          <p:nvPr isPhoto="false"/>
        </p:nvPicPr>
        <p:blipFill>
          <a:blip r:embed="rId2"/>
          <a:stretch/>
        </p:blipFill>
        <p:spPr>
          <a:xfrm flipH="true" flipV="false" rot="0">
            <a:off x="500034" y="2285992"/>
            <a:ext cx="4361976" cy="4095751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solidFill>
          <a:schemeClr val="lt1"/>
        </a:solidFill>
      </p:bgPr>
    </p:bg>
    <p:spTree>
      <p:nvGrpSpPr>
        <p:cNvPr hidden="false" id="106" name="GroupShape 10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7" name="Shape 107"/>
          <p:cNvSpPr txBox="false"/>
          <p:nvPr isPhoto="false"/>
        </p:nvSpPr>
        <p:spPr>
          <a:xfrm flipH="false" flipV="false" rot="0">
            <a:off x="2643174" y="1500174"/>
            <a:ext cx="928694" cy="2286016"/>
          </a:xfrm>
          <a:prstGeom prst="rect">
            <a:avLst/>
          </a:prstGeom>
          <a:solidFill>
            <a:schemeClr val="lt2"/>
          </a:solidFill>
          <a:ln w="25400">
            <a:solidFill>
              <a:schemeClr val="lt2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09" name="Shape 109"/>
          <p:cNvPicPr preferRelativeResize="true"/>
          <p:nvPr isPhoto="false"/>
        </p:nvPicPr>
        <p:blipFill>
          <a:blip r:embed="rId1"/>
          <a:stretch/>
        </p:blipFill>
        <p:spPr>
          <a:xfrm flipH="true" flipV="false" rot="0">
            <a:off x="2071670" y="500042"/>
            <a:ext cx="2028825" cy="3810000"/>
          </a:xfrm>
          <a:prstGeom prst="rect">
            <a:avLst/>
          </a:prstGeom>
        </p:spPr>
      </p:pic>
      <p:sp>
        <p:nvSpPr>
          <p:cNvPr hidden="false" id="110" name="Shape 110"/>
          <p:cNvSpPr txBox="false"/>
          <p:nvPr isPhoto="false"/>
        </p:nvSpPr>
        <p:spPr>
          <a:xfrm flipH="false" flipV="false" rot="0">
            <a:off x="4643438" y="1071546"/>
            <a:ext cx="4357718" cy="1285884"/>
          </a:xfrm>
          <a:prstGeom prst="cloudCallout">
            <a:avLst>
              <a:gd fmla="val 44029" name="adj1"/>
              <a:gd fmla="val -4264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111" name="Shape 111"/>
          <p:cNvSpPr txBox="false"/>
          <p:nvPr isPhoto="false"/>
        </p:nvSpPr>
        <p:spPr>
          <a:xfrm flipH="false" flipV="false" rot="0">
            <a:off x="714348" y="2285992"/>
            <a:ext cx="928693" cy="2071702"/>
          </a:xfrm>
          <a:prstGeom prst="rect">
            <a:avLst/>
          </a:prstGeom>
          <a:solidFill>
            <a:srgbClr val="FFFFCC"/>
          </a:solidFill>
          <a:ln w="25400">
            <a:solidFill>
              <a:schemeClr val="lt1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3" name="Shape 113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214282" y="1142984"/>
            <a:ext cx="2028825" cy="3810000"/>
          </a:xfrm>
          <a:prstGeom prst="rect">
            <a:avLst/>
          </a:prstGeom>
        </p:spPr>
      </p:pic>
      <p:sp>
        <p:nvSpPr>
          <p:cNvPr hidden="false" id="114" name="Shape 114"/>
          <p:cNvSpPr txBox="true"/>
          <p:nvPr isPhoto="false">
            <p:ph idx="0" type="title"/>
          </p:nvPr>
        </p:nvSpPr>
        <p:spPr>
          <a:xfrm flipH="false" flipV="false" rot="0">
            <a:off x="5214942" y="1357298"/>
            <a:ext cx="3286115" cy="714380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r>
              <a:rPr sz="2400">
                <a:solidFill>
                  <a:schemeClr val="dk1"/>
                </a:solidFill>
              </a:rPr>
              <a:t>В тепле снег и лёд тают. Образуется вода.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hidden="false" id="116" name="Shape 116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4429124" y="3681407"/>
            <a:ext cx="2643205" cy="3176593"/>
          </a:xfrm>
          <a:prstGeom prst="rect">
            <a:avLst/>
          </a:prstGeom>
          <a:ln>
            <a:noFill/>
          </a:ln>
        </p:spPr>
      </p:pic>
      <p:pic>
        <p:nvPicPr>
          <p:cNvPr hidden="false" id="118" name="Shape 118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6500794" y="2857496"/>
            <a:ext cx="2643206" cy="3176593"/>
          </a:xfrm>
          <a:prstGeom prst="rect">
            <a:avLst/>
          </a:prstGeom>
          <a:ln>
            <a:noFill/>
          </a:ln>
        </p:spPr>
      </p:pic>
      <p:pic>
        <p:nvPicPr>
          <p:cNvPr hidden="false" id="120" name="Shape 120"/>
          <p:cNvPicPr preferRelativeResize="true"/>
          <p:nvPr isPhoto="false"/>
        </p:nvPicPr>
        <p:blipFill>
          <a:blip r:embed="rId5"/>
          <a:stretch/>
        </p:blipFill>
        <p:spPr>
          <a:xfrm flipH="true" flipV="false" rot="0">
            <a:off x="1142976" y="4044897"/>
            <a:ext cx="2714644" cy="2813103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solidFill>
          <a:schemeClr val="lt1"/>
        </a:solidFill>
      </p:bgPr>
    </p:bg>
    <p:spTree>
      <p:nvGrpSpPr>
        <p:cNvPr hidden="false" id="121" name="GroupShape 12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23" name="Shape 123"/>
          <p:cNvPicPr preferRelativeResize="true"/>
          <p:nvPr isPhoto="false"/>
        </p:nvPicPr>
        <p:blipFill>
          <a:blip r:embed="rId1"/>
          <a:stretch/>
        </p:blipFill>
        <p:spPr>
          <a:xfrm flipH="true" flipV="false" rot="0">
            <a:off x="714348" y="3857628"/>
            <a:ext cx="2714643" cy="2813102"/>
          </a:xfrm>
          <a:prstGeom prst="rect">
            <a:avLst/>
          </a:prstGeom>
        </p:spPr>
      </p:pic>
      <p:sp>
        <p:nvSpPr>
          <p:cNvPr hidden="false" id="124" name="Shape 124"/>
          <p:cNvSpPr txBox="false"/>
          <p:nvPr isPhoto="false"/>
        </p:nvSpPr>
        <p:spPr>
          <a:xfrm flipH="false" flipV="false" rot="0">
            <a:off x="714348" y="1214422"/>
            <a:ext cx="3000395" cy="235745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5" name="Shape 125"/>
          <p:cNvSpPr txBox="false"/>
          <p:nvPr isPhoto="false"/>
        </p:nvSpPr>
        <p:spPr>
          <a:xfrm flipH="false" flipV="false" rot="0">
            <a:off x="4643438" y="3786189"/>
            <a:ext cx="3000396" cy="235745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6" name="Shape 126"/>
          <p:cNvSpPr txBox="false"/>
          <p:nvPr isPhoto="false"/>
        </p:nvSpPr>
        <p:spPr>
          <a:xfrm flipH="false" flipV="false" rot="0">
            <a:off x="5000628" y="3500438"/>
            <a:ext cx="3000396" cy="235745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7" name="Shape 127"/>
          <p:cNvSpPr txBox="false"/>
          <p:nvPr isPhoto="false"/>
        </p:nvSpPr>
        <p:spPr>
          <a:xfrm flipH="false" flipV="false" rot="0">
            <a:off x="5357818" y="3143248"/>
            <a:ext cx="3000396" cy="235745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8" name="Shape 128"/>
          <p:cNvSpPr txBox="false"/>
          <p:nvPr isPhoto="false"/>
        </p:nvSpPr>
        <p:spPr>
          <a:xfrm flipH="false" flipV="false" rot="0">
            <a:off x="4643438" y="1071546"/>
            <a:ext cx="4357718" cy="1285884"/>
          </a:xfrm>
          <a:prstGeom prst="cloudCallout">
            <a:avLst>
              <a:gd fmla="val 44029" name="adj1"/>
              <a:gd fmla="val -4264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129" name="Shape 129"/>
          <p:cNvSpPr txBox="true"/>
          <p:nvPr isPhoto="false">
            <p:ph idx="0" type="title"/>
          </p:nvPr>
        </p:nvSpPr>
        <p:spPr>
          <a:xfrm flipH="false" flipV="false" rot="0">
            <a:off x="5214942" y="1357298"/>
            <a:ext cx="3214710" cy="714380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r>
              <a:rPr sz="2400">
                <a:solidFill>
                  <a:schemeClr val="dk1"/>
                </a:solidFill>
              </a:rPr>
              <a:t>Снег белый.                                  Лёд бесцветный.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hidden="false" id="130" name="Shape 130"/>
          <p:cNvSpPr txBox="false"/>
          <p:nvPr isPhoto="false"/>
        </p:nvSpPr>
        <p:spPr>
          <a:xfrm flipH="false" flipV="false" rot="0">
            <a:off x="7500957" y="6000768"/>
            <a:ext cx="500065" cy="357189"/>
          </a:xfrm>
          <a:prstGeom prst="rect">
            <a:avLst/>
          </a:prstGeom>
          <a:solidFill>
            <a:schemeClr val="lt1"/>
          </a:solidFill>
          <a:ln w="25400">
            <a:solidFill>
              <a:schemeClr val="lt1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32" name="Shape 13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14348" y="214290"/>
            <a:ext cx="2928957" cy="2928958"/>
          </a:xfrm>
          <a:prstGeom prst="rect">
            <a:avLst/>
          </a:prstGeom>
        </p:spPr>
      </p:pic>
      <p:sp>
        <p:nvSpPr>
          <p:cNvPr hidden="false" id="133" name="Shape 133"/>
          <p:cNvSpPr txBox="false"/>
          <p:nvPr isPhoto="false"/>
        </p:nvSpPr>
        <p:spPr>
          <a:xfrm flipH="false" flipV="false" rot="0">
            <a:off x="1214414" y="1285860"/>
            <a:ext cx="500065" cy="357189"/>
          </a:xfrm>
          <a:prstGeom prst="rect">
            <a:avLst/>
          </a:prstGeom>
          <a:solidFill>
            <a:schemeClr val="lt1"/>
          </a:solidFill>
          <a:ln w="25400">
            <a:solidFill>
              <a:schemeClr val="lt1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35" name="Shape 135"/>
          <p:cNvPicPr preferRelativeResize="true"/>
          <p:nvPr isPhoto="false"/>
        </p:nvPicPr>
        <p:blipFill>
          <a:blip r:embed="rId3"/>
          <a:stretch/>
        </p:blipFill>
        <p:spPr>
          <a:xfrm flipH="true" flipV="false" rot="0">
            <a:off x="5214942" y="3786189"/>
            <a:ext cx="2727632" cy="2000264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solidFill>
          <a:schemeClr val="lt1"/>
        </a:solidFill>
      </p:bgPr>
    </p:bg>
    <p:spTree>
      <p:nvGrpSpPr>
        <p:cNvPr hidden="false" id="136" name="GroupShape 13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38" name="Shape 138"/>
          <p:cNvPicPr preferRelativeResize="true"/>
          <p:nvPr isPhoto="false"/>
        </p:nvPicPr>
        <p:blipFill>
          <a:blip r:embed="rId1"/>
          <a:stretch/>
        </p:blipFill>
        <p:spPr>
          <a:xfrm flipH="true" flipV="false" rot="0">
            <a:off x="714348" y="3857628"/>
            <a:ext cx="2714643" cy="2813102"/>
          </a:xfrm>
          <a:prstGeom prst="rect">
            <a:avLst/>
          </a:prstGeom>
        </p:spPr>
      </p:pic>
      <p:sp>
        <p:nvSpPr>
          <p:cNvPr hidden="false" id="139" name="Shape 139"/>
          <p:cNvSpPr txBox="false"/>
          <p:nvPr isPhoto="false"/>
        </p:nvSpPr>
        <p:spPr>
          <a:xfrm flipH="false" flipV="false" rot="0">
            <a:off x="714348" y="1214422"/>
            <a:ext cx="3000395" cy="2357453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" name="Shape 140"/>
          <p:cNvSpPr txBox="false"/>
          <p:nvPr isPhoto="false"/>
        </p:nvSpPr>
        <p:spPr>
          <a:xfrm flipH="false" flipV="false" rot="0">
            <a:off x="4643438" y="1071546"/>
            <a:ext cx="4357718" cy="1285884"/>
          </a:xfrm>
          <a:prstGeom prst="cloudCallout">
            <a:avLst>
              <a:gd fmla="val 44029" name="adj1"/>
              <a:gd fmla="val -4264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141" name="Shape 141"/>
          <p:cNvSpPr txBox="true"/>
          <p:nvPr isPhoto="false">
            <p:ph idx="0" type="title"/>
          </p:nvPr>
        </p:nvSpPr>
        <p:spPr>
          <a:xfrm flipH="false" flipV="false" rot="0">
            <a:off x="5214942" y="1357298"/>
            <a:ext cx="3214710" cy="714380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r>
              <a:rPr sz="2400">
                <a:solidFill>
                  <a:schemeClr val="dk1"/>
                </a:solidFill>
              </a:rPr>
              <a:t>Снег непрозрачный.                                  Лёд прозрачный.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hidden="false" id="143" name="Shape 143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14348" y="214290"/>
            <a:ext cx="2928957" cy="2928958"/>
          </a:xfrm>
          <a:prstGeom prst="rect">
            <a:avLst/>
          </a:prstGeom>
        </p:spPr>
      </p:pic>
      <p:sp>
        <p:nvSpPr>
          <p:cNvPr hidden="false" id="144" name="Shape 144"/>
          <p:cNvSpPr txBox="false"/>
          <p:nvPr isPhoto="false"/>
        </p:nvSpPr>
        <p:spPr>
          <a:xfrm flipH="false" flipV="false" rot="0">
            <a:off x="1214414" y="1285860"/>
            <a:ext cx="500065" cy="357189"/>
          </a:xfrm>
          <a:prstGeom prst="rect">
            <a:avLst/>
          </a:prstGeom>
          <a:solidFill>
            <a:schemeClr val="lt1"/>
          </a:solidFill>
          <a:ln w="25400">
            <a:solidFill>
              <a:schemeClr val="lt1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" name="Shape 145"/>
          <p:cNvSpPr txBox="false"/>
          <p:nvPr isPhoto="false"/>
        </p:nvSpPr>
        <p:spPr>
          <a:xfrm flipH="true" flipV="false" rot="0">
            <a:off x="5000628" y="3786189"/>
            <a:ext cx="3000396" cy="2357453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47" name="Shape 147"/>
          <p:cNvPicPr preferRelativeResize="true"/>
          <p:nvPr isPhoto="false"/>
        </p:nvPicPr>
        <p:blipFill>
          <a:blip r:embed="rId3"/>
          <a:stretch/>
        </p:blipFill>
        <p:spPr>
          <a:xfrm flipH="true" flipV="true" rot="10800000">
            <a:off x="5572132" y="3571876"/>
            <a:ext cx="3071834" cy="2071701"/>
          </a:xfrm>
          <a:prstGeom prst="rect">
            <a:avLst/>
          </a:prstGeom>
        </p:spPr>
      </p:pic>
      <p:sp>
        <p:nvSpPr>
          <p:cNvPr hidden="false" id="148" name="Shape 148"/>
          <p:cNvSpPr txBox="false"/>
          <p:nvPr isPhoto="false"/>
        </p:nvSpPr>
        <p:spPr>
          <a:xfrm flipH="false" flipV="false" rot="0">
            <a:off x="8215338" y="5357826"/>
            <a:ext cx="500066" cy="357189"/>
          </a:xfrm>
          <a:prstGeom prst="rect">
            <a:avLst/>
          </a:prstGeom>
          <a:solidFill>
            <a:schemeClr val="lt1"/>
          </a:solidFill>
          <a:ln w="25400">
            <a:solidFill>
              <a:schemeClr val="lt1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solidFill>
          <a:schemeClr val="lt1"/>
        </a:solidFill>
      </p:bgPr>
    </p:bg>
    <p:spTree>
      <p:nvGrpSpPr>
        <p:cNvPr hidden="false" id="149" name="GroupShape 14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51" name="Shape 151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6429388" y="2928934"/>
            <a:ext cx="2571767" cy="2270573"/>
          </a:xfrm>
          <a:prstGeom prst="rect">
            <a:avLst/>
          </a:prstGeom>
        </p:spPr>
      </p:pic>
      <p:sp>
        <p:nvSpPr>
          <p:cNvPr hidden="false" id="152" name="Shape 152"/>
          <p:cNvSpPr txBox="false"/>
          <p:nvPr isPhoto="false"/>
        </p:nvSpPr>
        <p:spPr>
          <a:xfrm flipH="false" flipV="false" rot="0">
            <a:off x="4857752" y="4143380"/>
            <a:ext cx="3000396" cy="2357454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54" name="Shape 154"/>
          <p:cNvPicPr preferRelativeResize="true"/>
          <p:nvPr isPhoto="false"/>
        </p:nvPicPr>
        <p:blipFill>
          <a:blip r:embed="rId2"/>
          <a:stretch/>
        </p:blipFill>
        <p:spPr>
          <a:xfrm flipH="true" flipV="false" rot="0">
            <a:off x="714348" y="3857628"/>
            <a:ext cx="2714643" cy="2813102"/>
          </a:xfrm>
          <a:prstGeom prst="rect">
            <a:avLst/>
          </a:prstGeom>
        </p:spPr>
      </p:pic>
      <p:sp>
        <p:nvSpPr>
          <p:cNvPr hidden="false" id="155" name="Shape 155"/>
          <p:cNvSpPr txBox="false"/>
          <p:nvPr isPhoto="false"/>
        </p:nvSpPr>
        <p:spPr>
          <a:xfrm flipH="false" flipV="false" rot="0">
            <a:off x="714348" y="1214422"/>
            <a:ext cx="3000395" cy="2357453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6" name="Shape 156"/>
          <p:cNvSpPr txBox="false"/>
          <p:nvPr isPhoto="false"/>
        </p:nvSpPr>
        <p:spPr>
          <a:xfrm flipH="false" flipV="false" rot="0">
            <a:off x="4643438" y="1071546"/>
            <a:ext cx="4357718" cy="1285884"/>
          </a:xfrm>
          <a:prstGeom prst="cloudCallout">
            <a:avLst>
              <a:gd fmla="val 44029" name="adj1"/>
              <a:gd fmla="val -4264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157" name="Shape 157"/>
          <p:cNvSpPr txBox="true"/>
          <p:nvPr isPhoto="false">
            <p:ph idx="0" type="title"/>
          </p:nvPr>
        </p:nvSpPr>
        <p:spPr>
          <a:xfrm flipH="false" flipV="false" rot="0">
            <a:off x="5214942" y="1357298"/>
            <a:ext cx="3214710" cy="714380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r>
              <a:rPr sz="2400">
                <a:solidFill>
                  <a:schemeClr val="dk1"/>
                </a:solidFill>
              </a:rPr>
              <a:t>Снег рыхлый.                                  Лёд хрупкий.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hidden="false" id="159" name="Shape 159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714348" y="214290"/>
            <a:ext cx="2928957" cy="2928958"/>
          </a:xfrm>
          <a:prstGeom prst="rect">
            <a:avLst/>
          </a:prstGeom>
        </p:spPr>
      </p:pic>
      <p:sp>
        <p:nvSpPr>
          <p:cNvPr hidden="false" id="160" name="Shape 160"/>
          <p:cNvSpPr txBox="false"/>
          <p:nvPr isPhoto="false"/>
        </p:nvSpPr>
        <p:spPr>
          <a:xfrm flipH="false" flipV="false" rot="0">
            <a:off x="1214414" y="1285860"/>
            <a:ext cx="500065" cy="357189"/>
          </a:xfrm>
          <a:prstGeom prst="rect">
            <a:avLst/>
          </a:prstGeom>
          <a:solidFill>
            <a:schemeClr val="lt1"/>
          </a:solidFill>
          <a:ln w="25400">
            <a:solidFill>
              <a:schemeClr val="lt1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62" name="Shape 162"/>
          <p:cNvPicPr preferRelativeResize="true"/>
          <p:nvPr isPhoto="false"/>
        </p:nvPicPr>
        <p:blipFill>
          <a:blip r:embed="rId4"/>
          <a:stretch/>
        </p:blipFill>
        <p:spPr>
          <a:xfrm flipH="true" flipV="false" rot="0">
            <a:off x="5000628" y="4214818"/>
            <a:ext cx="2727632" cy="2000264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63" name="GroupShape 16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64" name="Shape 164"/>
          <p:cNvSpPr txBox="false"/>
          <p:nvPr isPhoto="false"/>
        </p:nvSpPr>
        <p:spPr>
          <a:xfrm flipH="false" flipV="false" rot="0">
            <a:off x="214282" y="857232"/>
            <a:ext cx="5500726" cy="1285884"/>
          </a:xfrm>
          <a:prstGeom prst="cloudCallout">
            <a:avLst>
              <a:gd fmla="val -5479" name="adj1"/>
              <a:gd fmla="val 257157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Снег и лед образуются из воды, снег и лед — это замерзшая вода.</a:t>
            </a:r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166" name="Shape 166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3214678" y="3214686"/>
            <a:ext cx="2309697" cy="1568687"/>
          </a:xfrm>
          <a:prstGeom prst="rect">
            <a:avLst/>
          </a:prstGeom>
        </p:spPr>
      </p:pic>
      <p:sp>
        <p:nvSpPr>
          <p:cNvPr hidden="false" id="167" name="Shape 167"/>
          <p:cNvSpPr txBox="false"/>
          <p:nvPr isPhoto="false"/>
        </p:nvSpPr>
        <p:spPr>
          <a:xfrm flipH="false" flipV="false" rot="0">
            <a:off x="5143504" y="4572008"/>
            <a:ext cx="500066" cy="285751"/>
          </a:xfrm>
          <a:prstGeom prst="rect">
            <a:avLst/>
          </a:prstGeom>
          <a:solidFill>
            <a:schemeClr val="lt2"/>
          </a:solidFill>
          <a:ln w="25400">
            <a:solidFill>
              <a:schemeClr val="lt2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69" name="Shape 169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285720" y="4572008"/>
            <a:ext cx="2286000" cy="2047874"/>
          </a:xfrm>
          <a:prstGeom prst="rect">
            <a:avLst/>
          </a:prstGeom>
        </p:spPr>
      </p:pic>
      <p:pic>
        <p:nvPicPr>
          <p:cNvPr hidden="false" id="171" name="Shape 171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5857884" y="3643314"/>
            <a:ext cx="3076561" cy="3024182"/>
          </a:xfrm>
          <a:prstGeom prst="ellipse">
            <a:avLst/>
          </a:prstGeom>
          <a:ln w="63500">
            <a:solidFill>
              <a:srgbClr val="333333"/>
            </a:solidFill>
          </a:ln>
        </p:spPr>
      </p:pic>
      <p:pic>
        <p:nvPicPr>
          <p:cNvPr hidden="false" id="173" name="Shape 173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6286512" y="1357298"/>
            <a:ext cx="2357454" cy="1769196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74" name="GroupShape 17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76" name="Shape 176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7500957" y="4572008"/>
            <a:ext cx="1408113" cy="2139949"/>
          </a:xfrm>
          <a:prstGeom prst="rect">
            <a:avLst/>
          </a:prstGeom>
        </p:spPr>
      </p:pic>
      <p:sp>
        <p:nvSpPr>
          <p:cNvPr hidden="false" id="177" name="Shape 177"/>
          <p:cNvSpPr txBox="false"/>
          <p:nvPr isPhoto="false"/>
        </p:nvSpPr>
        <p:spPr>
          <a:xfrm flipH="false" flipV="false" rot="0">
            <a:off x="3286116" y="928669"/>
            <a:ext cx="5500726" cy="1285884"/>
          </a:xfrm>
          <a:prstGeom prst="cloudCallout">
            <a:avLst>
              <a:gd fmla="val 23743" name="adj1"/>
              <a:gd fmla="val 257172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Где же образуется снег?</a:t>
            </a:r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179" name="Shape 179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357158" y="2714620"/>
            <a:ext cx="5286412" cy="3810000"/>
          </a:xfrm>
          <a:prstGeom prst="rect">
            <a:avLst/>
          </a:prstGeom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80" name="GroupShape 18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81" name="Shape 181"/>
          <p:cNvSpPr txBox="false"/>
          <p:nvPr isPhoto="false"/>
        </p:nvSpPr>
        <p:spPr>
          <a:xfrm flipH="false" flipV="false" rot="0">
            <a:off x="3786182" y="857232"/>
            <a:ext cx="5143536" cy="5715039"/>
          </a:xfrm>
          <a:prstGeom prst="cloudCallout">
            <a:avLst>
              <a:gd fmla="val -69407" name="adj1"/>
              <a:gd fmla="val 22331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  <a:p>
            <a:pPr algn="ctr" indent="0" marL="0"/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Туча по небу гуляла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И случайно задремала.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Ветры буйные на воле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Увидали: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      туча спит,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Как перину, 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Распороли — 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И оттуда пух летит… 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Пух летит — 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В глазах рябит,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А поймаешь —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Холодит.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183" name="Shape 18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285720" y="4572008"/>
            <a:ext cx="2286000" cy="2047874"/>
          </a:xfrm>
          <a:prstGeom prst="rect">
            <a:avLst/>
          </a:prstGeom>
        </p:spPr>
      </p:pic>
      <p:pic>
        <p:nvPicPr>
          <p:cNvPr hidden="false" id="185" name="Shape 185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142844" y="1428736"/>
            <a:ext cx="1588899" cy="1454310"/>
          </a:xfrm>
          <a:prstGeom prst="rect">
            <a:avLst/>
          </a:prstGeom>
        </p:spPr>
      </p:pic>
      <p:pic>
        <p:nvPicPr>
          <p:cNvPr hidden="false" id="187" name="Shape 187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2428860" y="714356"/>
            <a:ext cx="1600494" cy="1464923"/>
          </a:xfrm>
          <a:prstGeom prst="rect">
            <a:avLst/>
          </a:prstGeom>
        </p:spPr>
      </p:pic>
      <p:pic>
        <p:nvPicPr>
          <p:cNvPr hidden="false" id="189" name="Shape 189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1500166" y="2571744"/>
            <a:ext cx="1643073" cy="1503896"/>
          </a:xfrm>
          <a:prstGeom prst="rect">
            <a:avLst/>
          </a:prstGeom>
        </p:spPr>
      </p:pic>
    </p:spTree>
  </p:cSld>
</p:sld>
</file>

<file path=ppt/slides/slide1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90" name="GroupShape 19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1" name="Shape 191"/>
          <p:cNvSpPr txBox="false"/>
          <p:nvPr isPhoto="false"/>
        </p:nvSpPr>
        <p:spPr>
          <a:xfrm flipH="false" flipV="false" rot="0">
            <a:off x="214282" y="857232"/>
            <a:ext cx="5500726" cy="1285884"/>
          </a:xfrm>
          <a:prstGeom prst="cloudCallout">
            <a:avLst>
              <a:gd fmla="val -5479" name="adj1"/>
              <a:gd fmla="val 257157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Снежинки образуются высоко в небе, в облаках.</a:t>
            </a:r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193" name="Shape 19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285720" y="4572008"/>
            <a:ext cx="2286000" cy="2047874"/>
          </a:xfrm>
          <a:prstGeom prst="rect">
            <a:avLst/>
          </a:prstGeom>
        </p:spPr>
      </p:pic>
      <p:pic>
        <p:nvPicPr>
          <p:cNvPr hidden="false" id="195" name="Shape 195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4000496" y="2071678"/>
            <a:ext cx="4786346" cy="4494221"/>
          </a:xfrm>
          <a:prstGeom prst="rect">
            <a:avLst/>
          </a:prstGeom>
        </p:spPr>
      </p:pic>
    </p:spTree>
  </p:cSld>
</p:sld>
</file>

<file path=ppt/slides/slide1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96" name="GroupShape 19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98" name="Shape 19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1"/>
            <a:ext cx="9144000" cy="6862289"/>
          </a:xfrm>
          <a:prstGeom prst="rect">
            <a:avLst/>
          </a:prstGeom>
        </p:spPr>
      </p:pic>
    </p:spTree>
  </p:cSld>
</p:sld>
</file>

<file path=ppt/slides/slide1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99" name="GroupShape 19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0" name="Shape 200"/>
          <p:cNvSpPr txBox="false"/>
          <p:nvPr isPhoto="false"/>
        </p:nvSpPr>
        <p:spPr>
          <a:xfrm flipH="false" flipV="false" rot="0">
            <a:off x="214282" y="857232"/>
            <a:ext cx="7715304" cy="1285884"/>
          </a:xfrm>
          <a:prstGeom prst="cloudCallout">
            <a:avLst>
              <a:gd fmla="val -18733" name="adj1"/>
              <a:gd fmla="val 269391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А где образуется лед? Можем ли мы сами сделать лед? Как? Делаете ли вы лед дома? Для чего? </a:t>
            </a:r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202" name="Shape 20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285720" y="4572008"/>
            <a:ext cx="2286000" cy="2047874"/>
          </a:xfrm>
          <a:prstGeom prst="rect">
            <a:avLst/>
          </a:prstGeom>
        </p:spPr>
      </p:pic>
      <p:pic>
        <p:nvPicPr>
          <p:cNvPr hidden="false" id="204" name="Shape 204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5286380" y="2643182"/>
            <a:ext cx="3314699" cy="3810000"/>
          </a:xfrm>
          <a:prstGeom prst="rect">
            <a:avLst/>
          </a:prstGeom>
        </p:spPr>
      </p:pic>
    </p:spTree>
  </p:cSld>
</p:sld>
</file>

<file path=ppt/slides/slide1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05" name="GroupShape 20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207" name="Shape 20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</p:spTree>
  </p:cSld>
</p:sld>
</file>

<file path=ppt/slides/slide1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08" name="GroupShape 20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210" name="Shape 210"/>
          <p:cNvPicPr preferRelativeResize="true"/>
          <p:nvPr isPhoto="false"/>
        </p:nvPicPr>
        <p:blipFill>
          <a:blip r:embed="rId1"/>
          <a:stretch/>
        </p:blipFill>
        <p:spPr>
          <a:xfrm flipH="true" flipV="false" rot="0">
            <a:off x="5143504" y="1857364"/>
            <a:ext cx="4000496" cy="4000496"/>
          </a:xfrm>
          <a:prstGeom prst="rect">
            <a:avLst/>
          </a:prstGeom>
        </p:spPr>
      </p:pic>
      <p:pic>
        <p:nvPicPr>
          <p:cNvPr hidden="false" id="212" name="Shape 21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0" y="500041"/>
            <a:ext cx="5214942" cy="6357959"/>
          </a:xfrm>
          <a:prstGeom prst="rect">
            <a:avLst/>
          </a:prstGeom>
        </p:spPr>
      </p:pic>
    </p:spTree>
  </p:cSld>
</p:sld>
</file>

<file path=ppt/slides/slide1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solidFill>
          <a:schemeClr val="lt1"/>
        </a:solidFill>
      </p:bgPr>
    </p:bg>
    <p:spTree>
      <p:nvGrpSpPr>
        <p:cNvPr hidden="false" id="213" name="GroupShape 2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215" name="Shape 215"/>
          <p:cNvPicPr preferRelativeResize="true"/>
          <p:nvPr isPhoto="false"/>
        </p:nvPicPr>
        <p:blipFill>
          <a:blip r:embed="rId1"/>
          <a:stretch/>
        </p:blipFill>
        <p:spPr>
          <a:xfrm flipH="true" flipV="false" rot="0">
            <a:off x="357158" y="3857628"/>
            <a:ext cx="2714644" cy="2813102"/>
          </a:xfrm>
          <a:prstGeom prst="rect">
            <a:avLst/>
          </a:prstGeom>
        </p:spPr>
      </p:pic>
      <p:sp>
        <p:nvSpPr>
          <p:cNvPr hidden="false" id="216" name="Shape 216"/>
          <p:cNvSpPr txBox="false"/>
          <p:nvPr isPhoto="false"/>
        </p:nvSpPr>
        <p:spPr>
          <a:xfrm flipH="false" flipV="false" rot="0">
            <a:off x="357158" y="785794"/>
            <a:ext cx="4357718" cy="1285884"/>
          </a:xfrm>
          <a:prstGeom prst="cloudCallout">
            <a:avLst>
              <a:gd fmla="val 44029" name="adj1"/>
              <a:gd fmla="val -4264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217" name="Shape 217"/>
          <p:cNvSpPr txBox="true"/>
          <p:nvPr isPhoto="false">
            <p:ph idx="0" type="title"/>
          </p:nvPr>
        </p:nvSpPr>
        <p:spPr>
          <a:xfrm flipH="false" flipV="false" rot="0">
            <a:off x="857224" y="1071546"/>
            <a:ext cx="3214710" cy="714380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r>
              <a:rPr sz="2400">
                <a:solidFill>
                  <a:schemeClr val="dk1"/>
                </a:solidFill>
              </a:rPr>
              <a:t>Летели серые гуси, Нароняли белого пуха.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hidden="false" id="219" name="Shape 219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5929322" y="0"/>
            <a:ext cx="2928958" cy="2928958"/>
          </a:xfrm>
          <a:prstGeom prst="rect">
            <a:avLst/>
          </a:prstGeom>
        </p:spPr>
      </p:pic>
      <p:pic>
        <p:nvPicPr>
          <p:cNvPr hidden="false" id="221" name="Shape 221"/>
          <p:cNvPicPr preferRelativeResize="true"/>
          <p:nvPr isPhoto="false"/>
        </p:nvPicPr>
        <p:blipFill>
          <a:blip r:embed="rId3"/>
          <a:stretch/>
        </p:blipFill>
        <p:spPr>
          <a:xfrm flipH="true" flipV="false" rot="0">
            <a:off x="3643306" y="3214686"/>
            <a:ext cx="2727633" cy="2000264"/>
          </a:xfrm>
          <a:prstGeom prst="rect">
            <a:avLst/>
          </a:prstGeom>
        </p:spPr>
      </p:pic>
      <p:sp>
        <p:nvSpPr>
          <p:cNvPr hidden="false" id="222" name="Shape 222"/>
          <p:cNvSpPr txBox="false"/>
          <p:nvPr isPhoto="false"/>
        </p:nvSpPr>
        <p:spPr>
          <a:xfrm flipH="false" flipV="false" rot="0">
            <a:off x="4357686" y="5214950"/>
            <a:ext cx="4357718" cy="1285883"/>
          </a:xfrm>
          <a:prstGeom prst="cloudCallout">
            <a:avLst>
              <a:gd fmla="val 44029" name="adj1"/>
              <a:gd fmla="val -4264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223" name="Shape 223"/>
          <p:cNvSpPr txBox="true"/>
          <p:nvPr isPhoto="false"/>
        </p:nvSpPr>
        <p:spPr>
          <a:xfrm flipH="false" flipV="false" rot="0">
            <a:off x="5000628" y="5500702"/>
            <a:ext cx="3214710" cy="714380"/>
          </a:xfrm>
          <a:prstGeom prst="rect">
            <a:avLst/>
          </a:prstGeom>
          <a:ln>
            <a:noFill/>
          </a:ln>
        </p:spPr>
        <p:txBody>
          <a:bodyPr anchor="b" bIns="0" lIns="0" rIns="18288" tIns="0" vert="horz">
            <a:normAutofit fontScale="100%" lnSpcReduction="0%"/>
          </a:bodyPr>
          <a:p>
            <a:pPr algn="ctr" indent="0" marL="0" marR="0">
              <a:lnSpc>
                <a:spcPct val="100000"/>
              </a:lnSpc>
              <a:spcAft>
                <a:spcPts val="0"/>
              </a:spcAft>
            </a:pPr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Дедушка без топора мост мостит</a:t>
            </a:r>
            <a:r>
              <a:rPr b="true" baseline="0" cap="none" i="false" spc="0" strike="noStrike" sz="2400" u="none">
                <a:solidFill>
                  <a:schemeClr val="dk1"/>
                </a:solidFill>
                <a:latin typeface="+mj-lt"/>
                <a:ea typeface="+mj-ea"/>
                <a:cs typeface="+mj-cs"/>
              </a:rPr>
              <a:t>.</a:t>
            </a:r>
            <a:endParaRPr b="true" baseline="0" cap="none" i="false" spc="0" strike="noStrike" sz="2400" u="none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</p:spTree>
  </p:cSld>
</p:sld>
</file>

<file path=ppt/slides/slide1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24" name="GroupShape 22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25" name="Shape 225"/>
          <p:cNvSpPr txBox="false"/>
          <p:nvPr isPhoto="false"/>
        </p:nvSpPr>
        <p:spPr>
          <a:xfrm flipH="false" flipV="false" rot="0">
            <a:off x="142844" y="785794"/>
            <a:ext cx="6929486" cy="2928958"/>
          </a:xfrm>
          <a:prstGeom prst="cloudCallout">
            <a:avLst>
              <a:gd fmla="val -14350" name="adj1"/>
              <a:gd fmla="val 97717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  <a:p>
            <a:pPr algn="ctr" indent="0" marL="0"/>
            <a: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Вспомните, какой формы снежинки падали вам на варежки во время прогулки?           Все они были разные и очень красивые, но у них обязательно шесть лучиков, шесть иголочек.</a:t>
            </a:r>
            <a:br>
              <a:rPr b="true" sz="24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227" name="Shape 22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285720" y="4572008"/>
            <a:ext cx="2286000" cy="2047874"/>
          </a:xfrm>
          <a:prstGeom prst="rect">
            <a:avLst/>
          </a:prstGeom>
        </p:spPr>
      </p:pic>
      <p:pic>
        <p:nvPicPr>
          <p:cNvPr hidden="false" id="229" name="Shape 229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3428991" y="4572008"/>
            <a:ext cx="2214578" cy="2026989"/>
          </a:xfrm>
          <a:prstGeom prst="rect">
            <a:avLst/>
          </a:prstGeom>
        </p:spPr>
      </p:pic>
      <p:pic>
        <p:nvPicPr>
          <p:cNvPr hidden="false" id="231" name="Shape 231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6357950" y="3714752"/>
            <a:ext cx="2214578" cy="2026989"/>
          </a:xfrm>
          <a:prstGeom prst="rect">
            <a:avLst/>
          </a:prstGeom>
        </p:spPr>
      </p:pic>
      <p:pic>
        <p:nvPicPr>
          <p:cNvPr hidden="false" id="233" name="Shape 233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6929422" y="642918"/>
            <a:ext cx="2214578" cy="2026990"/>
          </a:xfrm>
          <a:prstGeom prst="rect">
            <a:avLst/>
          </a:prstGeom>
        </p:spPr>
      </p:pic>
    </p:spTree>
  </p:cSld>
</p:sld>
</file>

<file path=ppt/slides/slide1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34" name="GroupShape 23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236" name="Shape 236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7500957" y="4572008"/>
            <a:ext cx="1408113" cy="2139949"/>
          </a:xfrm>
          <a:prstGeom prst="rect">
            <a:avLst/>
          </a:prstGeom>
        </p:spPr>
      </p:pic>
      <p:sp>
        <p:nvSpPr>
          <p:cNvPr hidden="false" id="237" name="Shape 237"/>
          <p:cNvSpPr txBox="false"/>
          <p:nvPr isPhoto="false"/>
        </p:nvSpPr>
        <p:spPr>
          <a:xfrm flipH="false" flipV="false" rot="0">
            <a:off x="142844" y="785794"/>
            <a:ext cx="5929354" cy="4000528"/>
          </a:xfrm>
          <a:prstGeom prst="cloudCallout">
            <a:avLst>
              <a:gd fmla="val 72276" name="adj1"/>
              <a:gd fmla="val 53924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238" name="Shape 238"/>
          <p:cNvSpPr txBox="false"/>
          <p:nvPr isPhoto="false"/>
        </p:nvSpPr>
        <p:spPr>
          <a:xfrm flipH="false" flipV="false" rot="0">
            <a:off x="928662" y="1285860"/>
            <a:ext cx="4572032" cy="3477875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Первые снежинки в воздухе кружатся,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Упадут на землю, но не залежатся.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Первые снежинки на руке растают…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Холодят, волнуют и напоминают,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Что вот-вот настанут зимние деньки, 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Что пора готовить  лыжи и коньки, 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Что пора готовить  санки детворе. 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И каток, и горку  делать во дворе… 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Первые снежинки — от зимы привет,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Словно проверяет: ждете или нет.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endParaRPr b="true" sz="20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240" name="Shape 240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715271" y="928669"/>
            <a:ext cx="1143007" cy="1195820"/>
          </a:xfrm>
          <a:prstGeom prst="rect">
            <a:avLst/>
          </a:prstGeom>
        </p:spPr>
      </p:pic>
      <p:pic>
        <p:nvPicPr>
          <p:cNvPr hidden="false" id="242" name="Shape 242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6715139" y="2643182"/>
            <a:ext cx="1143007" cy="1195820"/>
          </a:xfrm>
          <a:prstGeom prst="rect">
            <a:avLst/>
          </a:prstGeom>
        </p:spPr>
      </p:pic>
      <p:pic>
        <p:nvPicPr>
          <p:cNvPr hidden="false" id="244" name="Shape 244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5786446" y="5429264"/>
            <a:ext cx="1143007" cy="1195820"/>
          </a:xfrm>
          <a:prstGeom prst="rect">
            <a:avLst/>
          </a:prstGeom>
        </p:spPr>
      </p:pic>
      <p:pic>
        <p:nvPicPr>
          <p:cNvPr hidden="false" id="246" name="Shape 246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571472" y="4857760"/>
            <a:ext cx="1143007" cy="1195820"/>
          </a:xfrm>
          <a:prstGeom prst="rect">
            <a:avLst/>
          </a:prstGeom>
        </p:spPr>
      </p:pic>
      <p:pic>
        <p:nvPicPr>
          <p:cNvPr hidden="false" id="248" name="Shape 248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3214678" y="5286388"/>
            <a:ext cx="1143007" cy="1195820"/>
          </a:xfrm>
          <a:prstGeom prst="rect">
            <a:avLst/>
          </a:prstGeom>
        </p:spPr>
      </p:pic>
    </p:spTree>
  </p:cSld>
</p:sld>
</file>

<file path=ppt/slides/slide1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49" name="GroupShape 24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251" name="Shape 251"/>
          <p:cNvPicPr preferRelativeResize="true"/>
          <p:nvPr isPhoto="false"/>
        </p:nvPicPr>
        <p:blipFill>
          <a:blip r:embed="rId1"/>
          <a:stretch/>
        </p:blipFill>
        <p:spPr>
          <a:xfrm flipH="true" flipV="false" rot="0">
            <a:off x="214282" y="4572008"/>
            <a:ext cx="1408113" cy="2139949"/>
          </a:xfrm>
          <a:prstGeom prst="rect">
            <a:avLst/>
          </a:prstGeom>
        </p:spPr>
      </p:pic>
      <p:sp>
        <p:nvSpPr>
          <p:cNvPr hidden="false" id="252" name="Shape 252"/>
          <p:cNvSpPr txBox="false"/>
          <p:nvPr isPhoto="false"/>
        </p:nvSpPr>
        <p:spPr>
          <a:xfrm flipH="false" flipV="false" rot="0">
            <a:off x="4286248" y="785794"/>
            <a:ext cx="4714908" cy="4000528"/>
          </a:xfrm>
          <a:prstGeom prst="cloudCallout">
            <a:avLst>
              <a:gd fmla="val -98085" name="adj1"/>
              <a:gd fmla="val 80367" name="adj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0"/>
          <a:fontRef idx="none"/>
        </p:style>
        <p:txBody>
          <a:bodyPr anchor="ctr" bIns="45720" lIns="91440" rIns="91440" tIns="45720"/>
          <a:p>
            <a:pPr algn="ctr" indent="0" marL="0"/>
            <a:endParaRPr b="true" sz="24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253" name="Shape 253"/>
          <p:cNvSpPr txBox="false"/>
          <p:nvPr isPhoto="false"/>
        </p:nvSpPr>
        <p:spPr>
          <a:xfrm flipH="false" flipV="false" rot="0">
            <a:off x="5072066" y="928669"/>
            <a:ext cx="3357586" cy="3785651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 indent="0" marL="0"/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Мы</a:t>
            </a:r>
            <a:r>
              <a:rPr b="true" i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 </a:t>
            </a: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слепили снежный ком.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Ушки сделали потом.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И как раз вместо глаз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Угольки нашлись у нас.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Кролик вышел как живой! 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Он с хвостом и с головой! 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За усы не тяни —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Из соломинок они! 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Длинные, блестящие, 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  <a:t>Точно настоящие!</a:t>
            </a:r>
            <a:br>
              <a:rPr b="true" sz="2000">
                <a:solidFill>
                  <a:schemeClr val="dk1"/>
                </a:solidFill>
                <a:latin typeface="+mj-lt"/>
                <a:ea typeface="+mj-ea"/>
                <a:cs typeface="+mj-cs"/>
              </a:rPr>
            </a:br>
            <a:endParaRPr b="true" sz="2000">
              <a:solidFill>
                <a:schemeClr val="dk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255" name="Shape 255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858148" y="4500570"/>
            <a:ext cx="928693" cy="971605"/>
          </a:xfrm>
          <a:prstGeom prst="rect">
            <a:avLst/>
          </a:prstGeom>
        </p:spPr>
      </p:pic>
      <p:pic>
        <p:nvPicPr>
          <p:cNvPr hidden="false" id="257" name="Shape 257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6286512" y="5715016"/>
            <a:ext cx="869875" cy="910068"/>
          </a:xfrm>
          <a:prstGeom prst="rect">
            <a:avLst/>
          </a:prstGeom>
        </p:spPr>
      </p:pic>
      <p:pic>
        <p:nvPicPr>
          <p:cNvPr hidden="false" id="259" name="Shape 259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4429124" y="5072074"/>
            <a:ext cx="857255" cy="896866"/>
          </a:xfrm>
          <a:prstGeom prst="rect">
            <a:avLst/>
          </a:prstGeom>
        </p:spPr>
      </p:pic>
      <p:pic>
        <p:nvPicPr>
          <p:cNvPr hidden="false" id="261" name="Shape 261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571472" y="928669"/>
            <a:ext cx="3048014" cy="3020304"/>
          </a:xfrm>
          <a:prstGeom prst="rect">
            <a:avLst/>
          </a:prstGeom>
        </p:spPr>
      </p:pic>
    </p:spTree>
  </p:cSld>
</p:sld>
</file>

<file path=ppt/slides/slide2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62" name="GroupShape 26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264" name="Shape 26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429256" y="5225666"/>
            <a:ext cx="3167078" cy="1108476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</a:majorFont>
      <a:minorFont>
        <a:latin typeface="Constantia"/>
        <a:ea typeface=""/>
        <a:cs typeface=""/>
      </a:minorFont>
    </a:fontScheme>
    <a:fmtScheme name="Поток">
      <a:fillStyleLst>
        <a:solidFill>
          <a:schemeClr val="phClr"/>
        </a:solidFill>
        <a:gradFill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</a:gradFill>
        <a:gradFill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</a:gradFill>
      </a:fillStyleLst>
      <a:lnStyleLst>
        <a:ln w="9525">
          <a:solidFill>
            <a:schemeClr val="phClr">
              <a:shade val="50000"/>
              <a:satMod val="103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</a:gradFill>
        <a:noFill/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MyOffice-CoreFramework-Android/26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2023-01-26T17:05:35Z</dcterms:modified>
</cp:coreProperties>
</file>